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2" r:id="rId4"/>
    <p:sldId id="269" r:id="rId5"/>
    <p:sldId id="270" r:id="rId6"/>
    <p:sldId id="264" r:id="rId7"/>
    <p:sldId id="268" r:id="rId8"/>
    <p:sldId id="265" r:id="rId9"/>
    <p:sldId id="257" r:id="rId10"/>
    <p:sldId id="271" r:id="rId11"/>
    <p:sldId id="272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254F"/>
    <a:srgbClr val="DD234F"/>
    <a:srgbClr val="061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84140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441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55737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39804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9175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9282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8974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26467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860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38559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15772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879D3-DC8A-45E4-94B7-4925C7FD50A3}" type="datetimeFigureOut">
              <a:rPr lang="en-IE" smtClean="0"/>
              <a:t>22/08/2012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E897E-A93B-4973-A40B-41A4EF1DE8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9862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203848" y="1203598"/>
            <a:ext cx="2736304" cy="2736304"/>
          </a:xfrm>
          <a:prstGeom prst="ellipse">
            <a:avLst/>
          </a:prstGeom>
          <a:solidFill>
            <a:srgbClr val="061A38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3563888" y="1921204"/>
            <a:ext cx="2088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500" b="1" dirty="0" smtClean="0">
                <a:solidFill>
                  <a:schemeClr val="bg1"/>
                </a:solidFill>
                <a:latin typeface="Steelfish" pitchFamily="2" charset="0"/>
              </a:rPr>
              <a:t>AWESOME</a:t>
            </a:r>
            <a:endParaRPr lang="en-IE" sz="55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8828" y="1503824"/>
            <a:ext cx="119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chemeClr val="bg1"/>
                </a:solidFill>
                <a:latin typeface="Steelfish" pitchFamily="2" charset="0"/>
              </a:rPr>
              <a:t>YOUR</a:t>
            </a:r>
            <a:endParaRPr lang="en-IE" sz="4000" dirty="0">
              <a:latin typeface="Steelfish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25956" y="2564199"/>
            <a:ext cx="11641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LOGO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pic>
        <p:nvPicPr>
          <p:cNvPr id="2" name="ReadyForTheShow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7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4533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20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52000" fill="hold" grpId="0" nodeType="click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2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5" presetClass="exit" presetSubtype="0" fill="hold" grpId="1" nodeType="after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45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5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5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7" grpId="0"/>
          <p:bldP spid="7" grpId="1"/>
          <p:bldP spid="8" grpId="0"/>
          <p:bldP spid="8" grpId="1"/>
          <p:bldP spid="9" grpId="0"/>
          <p:bldP spid="9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5200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5" presetClass="exit" presetSubtype="0" fill="hold" grpId="1" nodeType="after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45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5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5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7" grpId="0"/>
          <p:bldP spid="7" grpId="1"/>
          <p:bldP spid="8" grpId="0"/>
          <p:bldP spid="8" grpId="1"/>
          <p:bldP spid="9" grpId="0"/>
          <p:bldP spid="9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6512" y="2377308"/>
            <a:ext cx="9180512" cy="2766192"/>
          </a:xfrm>
          <a:prstGeom prst="rect">
            <a:avLst/>
          </a:prstGeom>
          <a:solidFill>
            <a:srgbClr val="061A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TextBox 7"/>
          <p:cNvSpPr txBox="1"/>
          <p:nvPr/>
        </p:nvSpPr>
        <p:spPr>
          <a:xfrm>
            <a:off x="1187624" y="2643758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WHY YOU SHOULD BUY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6361" y="3468306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OUR PRODUCT?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12430" y="2688992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IT’S </a:t>
            </a:r>
          </a:p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AWESOME. IS ALL!</a:t>
            </a:r>
            <a:endParaRPr lang="en-IE" sz="5400" b="1" dirty="0">
              <a:solidFill>
                <a:srgbClr val="DD234F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89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203848" y="489615"/>
            <a:ext cx="2736304" cy="2736304"/>
          </a:xfrm>
          <a:prstGeom prst="ellipse">
            <a:avLst/>
          </a:prstGeom>
          <a:solidFill>
            <a:srgbClr val="061A38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3563888" y="1207221"/>
            <a:ext cx="2088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500" b="1" dirty="0" smtClean="0">
                <a:solidFill>
                  <a:schemeClr val="bg1"/>
                </a:solidFill>
                <a:latin typeface="Steelfish" pitchFamily="2" charset="0"/>
              </a:rPr>
              <a:t>AWESOME</a:t>
            </a:r>
            <a:endParaRPr lang="en-IE" sz="55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8828" y="789841"/>
            <a:ext cx="119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chemeClr val="bg1"/>
                </a:solidFill>
                <a:latin typeface="Steelfish" pitchFamily="2" charset="0"/>
              </a:rPr>
              <a:t>YOUR</a:t>
            </a:r>
            <a:endParaRPr lang="en-IE" sz="4000" dirty="0">
              <a:latin typeface="Steelfish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25956" y="1850216"/>
            <a:ext cx="11641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LOGO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3435846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rgbClr val="09254F"/>
                </a:solidFill>
                <a:latin typeface="Steelfish" pitchFamily="2" charset="0"/>
              </a:rPr>
              <a:t>WWW.</a:t>
            </a:r>
            <a:r>
              <a:rPr lang="en-GB" sz="6000" b="1" spc="-150" dirty="0" smtClean="0">
                <a:solidFill>
                  <a:srgbClr val="DD234F"/>
                </a:solidFill>
                <a:latin typeface="Steelfish" pitchFamily="2" charset="0"/>
              </a:rPr>
              <a:t>YOURCOMPANYSITE</a:t>
            </a:r>
            <a:r>
              <a:rPr lang="en-GB" sz="6000" b="1" spc="-150" dirty="0" smtClean="0">
                <a:solidFill>
                  <a:srgbClr val="061A38"/>
                </a:solidFill>
                <a:latin typeface="Steelfish" pitchFamily="2" charset="0"/>
              </a:rPr>
              <a:t>.COM</a:t>
            </a:r>
            <a:endParaRPr lang="en-IE" sz="6000" b="1" dirty="0">
              <a:solidFill>
                <a:srgbClr val="061A38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5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23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75606"/>
            <a:ext cx="9144000" cy="273630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extBox 2"/>
          <p:cNvSpPr txBox="1"/>
          <p:nvPr/>
        </p:nvSpPr>
        <p:spPr>
          <a:xfrm>
            <a:off x="1187624" y="1556385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09254F"/>
                </a:solidFill>
                <a:latin typeface="Steelfish" pitchFamily="2" charset="0"/>
              </a:rPr>
              <a:t>AN AWESOME WAY OF</a:t>
            </a:r>
            <a:endParaRPr lang="en-IE" sz="6000" b="1" dirty="0">
              <a:solidFill>
                <a:srgbClr val="09254F"/>
              </a:solidFill>
              <a:latin typeface="Steelfish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9987" y="2355726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09254F"/>
                </a:solidFill>
                <a:latin typeface="Steelfish" pitchFamily="2" charset="0"/>
              </a:rPr>
              <a:t>INTRODUCING</a:t>
            </a:r>
            <a:endParaRPr lang="en-IE" sz="6000" b="1" dirty="0">
              <a:solidFill>
                <a:srgbClr val="09254F"/>
              </a:solidFill>
              <a:latin typeface="Steelfis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1576412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YOUR </a:t>
            </a:r>
          </a:p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PRODUCT</a:t>
            </a:r>
            <a:endParaRPr lang="en-IE" sz="5400" b="1" dirty="0">
              <a:solidFill>
                <a:srgbClr val="DD234F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55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8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843808" y="1921204"/>
            <a:ext cx="4896544" cy="1236330"/>
          </a:xfrm>
          <a:prstGeom prst="roundRect">
            <a:avLst/>
          </a:prstGeom>
          <a:solidFill>
            <a:srgbClr val="DD234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Oval 5"/>
          <p:cNvSpPr/>
          <p:nvPr/>
        </p:nvSpPr>
        <p:spPr>
          <a:xfrm>
            <a:off x="3203848" y="1203598"/>
            <a:ext cx="2736304" cy="2736304"/>
          </a:xfrm>
          <a:prstGeom prst="ellipse">
            <a:avLst/>
          </a:prstGeom>
          <a:solidFill>
            <a:srgbClr val="061A38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3527884" y="1779224"/>
            <a:ext cx="2088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500" b="1" dirty="0" smtClean="0">
                <a:solidFill>
                  <a:schemeClr val="bg1"/>
                </a:solidFill>
                <a:latin typeface="Steelfish" pitchFamily="2" charset="0"/>
              </a:rPr>
              <a:t>FEATURE</a:t>
            </a:r>
            <a:endParaRPr lang="en-IE" sz="55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02964" y="2422219"/>
            <a:ext cx="9380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ONE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221171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bg1"/>
                </a:solidFill>
                <a:latin typeface="Steelfish" pitchFamily="2" charset="0"/>
              </a:rPr>
              <a:t>Some Amazing Point Here</a:t>
            </a:r>
            <a:endParaRPr lang="en-IE" sz="3600" b="1" dirty="0">
              <a:solidFill>
                <a:schemeClr val="bg1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89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grpId="0" nodeType="click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path" presetSubtype="0" accel="50000" decel="5000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2" nodeType="click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1" animBg="1"/>
          <p:bldP spid="2" grpId="2" animBg="1"/>
          <p:bldP spid="6" grpId="0" animBg="1"/>
          <p:bldP spid="6" grpId="1" animBg="1"/>
          <p:bldP spid="6" grpId="2" animBg="1"/>
          <p:bldP spid="7" grpId="0"/>
          <p:bldP spid="7" grpId="1"/>
          <p:bldP spid="7" grpId="2"/>
          <p:bldP spid="9" grpId="0"/>
          <p:bldP spid="9" grpId="1"/>
          <p:bldP spid="9" grpId="2"/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path" presetSubtype="0" accel="50000" decel="5000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2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2" nodeType="click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1" animBg="1"/>
          <p:bldP spid="2" grpId="2" animBg="1"/>
          <p:bldP spid="6" grpId="0" animBg="1"/>
          <p:bldP spid="6" grpId="1" animBg="1"/>
          <p:bldP spid="6" grpId="2" animBg="1"/>
          <p:bldP spid="7" grpId="0"/>
          <p:bldP spid="7" grpId="1"/>
          <p:bldP spid="7" grpId="2"/>
          <p:bldP spid="9" grpId="0"/>
          <p:bldP spid="9" grpId="1"/>
          <p:bldP spid="9" grpId="2"/>
          <p:bldP spid="3" grpId="0"/>
          <p:bldP spid="3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843808" y="1921204"/>
            <a:ext cx="4896544" cy="1236330"/>
          </a:xfrm>
          <a:prstGeom prst="roundRect">
            <a:avLst/>
          </a:prstGeom>
          <a:solidFill>
            <a:srgbClr val="DD234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Oval 5"/>
          <p:cNvSpPr/>
          <p:nvPr/>
        </p:nvSpPr>
        <p:spPr>
          <a:xfrm>
            <a:off x="3203848" y="1203598"/>
            <a:ext cx="2736304" cy="2736304"/>
          </a:xfrm>
          <a:prstGeom prst="ellipse">
            <a:avLst/>
          </a:prstGeom>
          <a:solidFill>
            <a:srgbClr val="061A38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3527884" y="1779224"/>
            <a:ext cx="2088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500" b="1" dirty="0" smtClean="0">
                <a:solidFill>
                  <a:schemeClr val="bg1"/>
                </a:solidFill>
                <a:latin typeface="Steelfish" pitchFamily="2" charset="0"/>
              </a:rPr>
              <a:t>FEATURE</a:t>
            </a:r>
            <a:endParaRPr lang="en-IE" sz="55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46056" y="2422219"/>
            <a:ext cx="10518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TWO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221171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bg1"/>
                </a:solidFill>
                <a:latin typeface="Steelfish" pitchFamily="2" charset="0"/>
              </a:rPr>
              <a:t>Some Amazing Point Here</a:t>
            </a:r>
            <a:endParaRPr lang="en-IE" sz="3600" b="1" dirty="0">
              <a:solidFill>
                <a:schemeClr val="bg1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13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grpId="0" nodeType="click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path" presetSubtype="0" accel="50000" decel="5000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2" nodeType="click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6" grpId="0" animBg="1"/>
          <p:bldP spid="6" grpId="1" animBg="1"/>
          <p:bldP spid="6" grpId="2" animBg="1"/>
          <p:bldP spid="7" grpId="0"/>
          <p:bldP spid="7" grpId="1"/>
          <p:bldP spid="7" grpId="2"/>
          <p:bldP spid="9" grpId="0"/>
          <p:bldP spid="9" grpId="1"/>
          <p:bldP spid="9" grpId="2"/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path" presetSubtype="0" accel="50000" decel="5000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2" nodeType="click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6" grpId="0" animBg="1"/>
          <p:bldP spid="6" grpId="1" animBg="1"/>
          <p:bldP spid="6" grpId="2" animBg="1"/>
          <p:bldP spid="7" grpId="0"/>
          <p:bldP spid="7" grpId="1"/>
          <p:bldP spid="7" grpId="2"/>
          <p:bldP spid="9" grpId="0"/>
          <p:bldP spid="9" grpId="1"/>
          <p:bldP spid="9" grpId="2"/>
          <p:bldP spid="3" grpId="0"/>
          <p:bldP spid="3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843808" y="1921204"/>
            <a:ext cx="4896544" cy="1236330"/>
          </a:xfrm>
          <a:prstGeom prst="roundRect">
            <a:avLst/>
          </a:prstGeom>
          <a:solidFill>
            <a:srgbClr val="DD234F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Oval 5"/>
          <p:cNvSpPr/>
          <p:nvPr/>
        </p:nvSpPr>
        <p:spPr>
          <a:xfrm>
            <a:off x="3203848" y="1203598"/>
            <a:ext cx="2736304" cy="2736304"/>
          </a:xfrm>
          <a:prstGeom prst="ellipse">
            <a:avLst/>
          </a:prstGeom>
          <a:solidFill>
            <a:srgbClr val="061A38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7" name="TextBox 6"/>
          <p:cNvSpPr txBox="1"/>
          <p:nvPr/>
        </p:nvSpPr>
        <p:spPr>
          <a:xfrm>
            <a:off x="3527884" y="1779224"/>
            <a:ext cx="208823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500" b="1" dirty="0" smtClean="0">
                <a:solidFill>
                  <a:schemeClr val="bg1"/>
                </a:solidFill>
                <a:latin typeface="Steelfish" pitchFamily="2" charset="0"/>
              </a:rPr>
              <a:t>FEATURE</a:t>
            </a:r>
            <a:endParaRPr lang="en-IE" sz="55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96978" y="2422219"/>
            <a:ext cx="13500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THREE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221171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bg1"/>
                </a:solidFill>
                <a:latin typeface="Steelfish" pitchFamily="2" charset="0"/>
              </a:rPr>
              <a:t>Some Amazing Point Here</a:t>
            </a:r>
            <a:endParaRPr lang="en-IE" sz="3600" b="1" dirty="0">
              <a:solidFill>
                <a:schemeClr val="bg1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13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grpId="0" nodeType="click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 p14:presetBounceEnd="92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92000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92000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path" presetSubtype="0" accel="50000" decel="5000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2" nodeType="click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6" grpId="0" animBg="1"/>
          <p:bldP spid="6" grpId="1" animBg="1"/>
          <p:bldP spid="6" grpId="2" animBg="1"/>
          <p:bldP spid="7" grpId="0"/>
          <p:bldP spid="7" grpId="1"/>
          <p:bldP spid="7" grpId="2"/>
          <p:bldP spid="9" grpId="0"/>
          <p:bldP spid="9" grpId="1"/>
          <p:bldP spid="9" grpId="2"/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200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2000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35" presetClass="path" presetSubtype="0" accel="50000" decel="5000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0 0 L -0.25 0 E" pathEditMode="relative" ptsTypes="">
                                          <p:cBhvr>
                                            <p:cTn id="24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" presetClass="entr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xit" presetSubtype="0" fill="hold" grpId="2" nodeType="click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0" presetClass="exit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6" grpId="0" animBg="1"/>
          <p:bldP spid="6" grpId="1" animBg="1"/>
          <p:bldP spid="6" grpId="2" animBg="1"/>
          <p:bldP spid="7" grpId="0"/>
          <p:bldP spid="7" grpId="1"/>
          <p:bldP spid="7" grpId="2"/>
          <p:bldP spid="9" grpId="0"/>
          <p:bldP spid="9" grpId="1"/>
          <p:bldP spid="9" grpId="2"/>
          <p:bldP spid="3" grpId="0"/>
          <p:bldP spid="3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23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75606"/>
            <a:ext cx="9144000" cy="2736304"/>
          </a:xfrm>
          <a:prstGeom prst="rect">
            <a:avLst/>
          </a:prstGeom>
          <a:solidFill>
            <a:srgbClr val="061A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extBox 2"/>
          <p:cNvSpPr txBox="1"/>
          <p:nvPr/>
        </p:nvSpPr>
        <p:spPr>
          <a:xfrm>
            <a:off x="1187624" y="1556385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ADD A GREAT SELLING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9987" y="2355726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chemeClr val="bg1"/>
                </a:solidFill>
                <a:latin typeface="Steelfish" pitchFamily="2" charset="0"/>
              </a:rPr>
              <a:t>POINT HERE</a:t>
            </a:r>
            <a:endParaRPr lang="en-IE" sz="6000" b="1" dirty="0">
              <a:solidFill>
                <a:schemeClr val="bg1"/>
              </a:solidFill>
              <a:latin typeface="Steelfis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1576412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YOUR</a:t>
            </a:r>
          </a:p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TEXT</a:t>
            </a:r>
            <a:endParaRPr lang="en-IE" sz="5400" b="1" dirty="0">
              <a:solidFill>
                <a:srgbClr val="DD234F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85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23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75606"/>
            <a:ext cx="9144000" cy="273630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" name="TextBox 2"/>
          <p:cNvSpPr txBox="1"/>
          <p:nvPr/>
        </p:nvSpPr>
        <p:spPr>
          <a:xfrm>
            <a:off x="1187624" y="1556385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09254F"/>
                </a:solidFill>
                <a:latin typeface="Steelfish" pitchFamily="2" charset="0"/>
              </a:rPr>
              <a:t>ADD SOME OTHER SELLING POINT HERE</a:t>
            </a:r>
            <a:endParaRPr lang="en-IE" sz="6000" b="1" dirty="0">
              <a:solidFill>
                <a:srgbClr val="09254F"/>
              </a:solidFill>
              <a:latin typeface="Steelfis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1576412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YOUR </a:t>
            </a:r>
          </a:p>
          <a:p>
            <a:pPr algn="ctr"/>
            <a:r>
              <a:rPr lang="en-GB" sz="5400" b="1" dirty="0" smtClean="0">
                <a:solidFill>
                  <a:srgbClr val="DD234F"/>
                </a:solidFill>
                <a:latin typeface="Steelfish" pitchFamily="2" charset="0"/>
              </a:rPr>
              <a:t>TEXT</a:t>
            </a:r>
            <a:endParaRPr lang="en-IE" sz="5400" b="1" dirty="0">
              <a:solidFill>
                <a:srgbClr val="DD234F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25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8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228391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rgbClr val="09254F"/>
                </a:solidFill>
                <a:latin typeface="Steelfish" pitchFamily="2" charset="0"/>
              </a:rPr>
              <a:t>SAY SOMETHING </a:t>
            </a:r>
            <a:r>
              <a:rPr lang="en-GB" sz="6000" b="1" spc="-150" dirty="0" smtClean="0">
                <a:solidFill>
                  <a:srgbClr val="DD234F"/>
                </a:solidFill>
                <a:latin typeface="Steelfish" pitchFamily="2" charset="0"/>
              </a:rPr>
              <a:t>COOL</a:t>
            </a:r>
            <a:r>
              <a:rPr lang="en-GB" sz="6000" b="1" spc="-150" dirty="0" smtClean="0">
                <a:latin typeface="Steelfish" pitchFamily="2" charset="0"/>
              </a:rPr>
              <a:t> </a:t>
            </a:r>
            <a:r>
              <a:rPr lang="en-GB" sz="6000" b="1" dirty="0" smtClean="0">
                <a:solidFill>
                  <a:srgbClr val="09254F"/>
                </a:solidFill>
                <a:latin typeface="Steelfish" pitchFamily="2" charset="0"/>
              </a:rPr>
              <a:t>ABOUT PROJECT</a:t>
            </a:r>
            <a:endParaRPr lang="en-IE" sz="6000" b="1" dirty="0">
              <a:solidFill>
                <a:srgbClr val="09254F"/>
              </a:solidFill>
              <a:latin typeface="Steelfish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948471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rgbClr val="09254F"/>
                </a:solidFill>
                <a:latin typeface="Steelfish" pitchFamily="2" charset="0"/>
              </a:rPr>
              <a:t>BEST TO </a:t>
            </a:r>
            <a:r>
              <a:rPr lang="en-GB" sz="6000" b="1" spc="-150" dirty="0" smtClean="0">
                <a:solidFill>
                  <a:srgbClr val="DD234F"/>
                </a:solidFill>
                <a:latin typeface="Steelfish" pitchFamily="2" charset="0"/>
              </a:rPr>
              <a:t>TALK</a:t>
            </a:r>
            <a:r>
              <a:rPr lang="en-GB" sz="6000" b="1" spc="-150" dirty="0" smtClean="0">
                <a:solidFill>
                  <a:srgbClr val="09254F"/>
                </a:solidFill>
                <a:latin typeface="Steelfish" pitchFamily="2" charset="0"/>
              </a:rPr>
              <a:t> ABOUT LOTS OF COOL STUFF</a:t>
            </a:r>
            <a:endParaRPr lang="en-IE" sz="6000" b="1" dirty="0">
              <a:solidFill>
                <a:srgbClr val="09254F"/>
              </a:solidFill>
              <a:latin typeface="Steelfish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668551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spc="-150" dirty="0" smtClean="0">
                <a:solidFill>
                  <a:srgbClr val="09254F"/>
                </a:solidFill>
                <a:latin typeface="Steelfish" pitchFamily="2" charset="0"/>
              </a:rPr>
              <a:t>BUT DON’T OVER DO IT. THREE IS WAY </a:t>
            </a:r>
            <a:r>
              <a:rPr lang="en-GB" sz="6000" b="1" dirty="0" smtClean="0">
                <a:solidFill>
                  <a:srgbClr val="DD234F"/>
                </a:solidFill>
                <a:latin typeface="Steelfish" pitchFamily="2" charset="0"/>
              </a:rPr>
              <a:t>ENOUGH</a:t>
            </a:r>
            <a:endParaRPr lang="en-IE" sz="6000" b="1" dirty="0">
              <a:solidFill>
                <a:srgbClr val="DD234F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13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xit" presetSubtype="2" fill="hold" grpId="1" nodeType="click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2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9" grpId="0"/>
          <p:bldP spid="9" grpId="1"/>
          <p:bldP spid="10" grpId="0"/>
          <p:bldP spid="1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xit" presetSubtype="2" fill="hold" grpId="1" nodeType="click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2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2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9" grpId="0"/>
          <p:bldP spid="9" grpId="1"/>
          <p:bldP spid="10" grpId="0"/>
          <p:bldP spid="10" grpId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723317"/>
            <a:ext cx="5884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09254F"/>
                </a:solidFill>
                <a:latin typeface="Steelfish" pitchFamily="2" charset="0"/>
              </a:rPr>
              <a:t>QUALITY SERVICE</a:t>
            </a:r>
            <a:endParaRPr lang="en-IE" sz="6000" b="1" dirty="0">
              <a:solidFill>
                <a:srgbClr val="09254F"/>
              </a:solidFill>
              <a:latin typeface="Steelfish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780223"/>
            <a:ext cx="6469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DD234F"/>
                </a:solidFill>
                <a:latin typeface="Steelfish" pitchFamily="2" charset="0"/>
              </a:rPr>
              <a:t>24 HOUR SUPPORT</a:t>
            </a:r>
            <a:endParaRPr lang="en-IE" sz="6000" b="1" dirty="0">
              <a:solidFill>
                <a:srgbClr val="DD234F"/>
              </a:solidFill>
              <a:latin typeface="Steelfish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159" y="3227373"/>
            <a:ext cx="6469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09254F"/>
                </a:solidFill>
                <a:latin typeface="Steelfish" pitchFamily="2" charset="0"/>
              </a:rPr>
              <a:t>FRIENDLY STAFF</a:t>
            </a:r>
            <a:endParaRPr lang="en-IE" sz="6000" b="1" dirty="0">
              <a:solidFill>
                <a:srgbClr val="09254F"/>
              </a:solidFill>
              <a:latin typeface="Steelfish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3231" y="3284279"/>
            <a:ext cx="6469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 smtClean="0">
                <a:solidFill>
                  <a:srgbClr val="DD234F"/>
                </a:solidFill>
                <a:latin typeface="Steelfish" pitchFamily="2" charset="0"/>
              </a:rPr>
              <a:t>30 DAY REFUND</a:t>
            </a:r>
            <a:endParaRPr lang="en-IE" sz="6000" b="1" dirty="0">
              <a:solidFill>
                <a:srgbClr val="DD234F"/>
              </a:solidFill>
              <a:latin typeface="Steelfis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95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1" fill="hold" grpId="2" nodeType="click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</TotalTime>
  <Words>94</Words>
  <Application>Microsoft Office PowerPoint</Application>
  <PresentationFormat>On-screen Show (16:9)</PresentationFormat>
  <Paragraphs>38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Tracey</dc:creator>
  <cp:lastModifiedBy>Tracey</cp:lastModifiedBy>
  <cp:revision>21</cp:revision>
  <dcterms:created xsi:type="dcterms:W3CDTF">2012-08-17T08:53:34Z</dcterms:created>
  <dcterms:modified xsi:type="dcterms:W3CDTF">2012-08-23T12:27:54Z</dcterms:modified>
</cp:coreProperties>
</file>