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BBF6"/>
    <a:srgbClr val="35D76B"/>
    <a:srgbClr val="82D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734" y="-7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59755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3163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91417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422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61251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39072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54851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61434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26300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05649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5817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6DF16-0017-483B-A3DA-3EACCD34F314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BFC46-040A-4DAF-BCC6-BE45EB6A56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9730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2699792" y="806114"/>
            <a:ext cx="4032448" cy="2701740"/>
          </a:xfrm>
          <a:prstGeom prst="wedgeRoundRectCallout">
            <a:avLst/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2879812" y="806114"/>
            <a:ext cx="36724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spc="-150" dirty="0" smtClean="0">
                <a:solidFill>
                  <a:schemeClr val="bg1"/>
                </a:solidFill>
                <a:latin typeface="+mj-lt"/>
              </a:rPr>
              <a:t>SOMETHING</a:t>
            </a:r>
          </a:p>
          <a:p>
            <a:pPr algn="ctr"/>
            <a:r>
              <a:rPr lang="en-GB" sz="5400" b="1" spc="-150" dirty="0" smtClean="0">
                <a:solidFill>
                  <a:schemeClr val="bg1"/>
                </a:solidFill>
                <a:latin typeface="+mj-lt"/>
              </a:rPr>
              <a:t>COOL HAS</a:t>
            </a:r>
          </a:p>
          <a:p>
            <a:pPr algn="ctr"/>
            <a:r>
              <a:rPr lang="en-GB" sz="5400" b="1" spc="-150" dirty="0" smtClean="0">
                <a:solidFill>
                  <a:schemeClr val="bg1"/>
                </a:solidFill>
                <a:latin typeface="+mj-lt"/>
              </a:rPr>
              <a:t>HAPPENED!</a:t>
            </a:r>
            <a:endParaRPr lang="en-IE" sz="5400" b="1" spc="-15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3828806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C000"/>
                </a:solidFill>
              </a:rPr>
              <a:t>at</a:t>
            </a:r>
            <a:r>
              <a:rPr lang="en-GB" sz="2800" b="1" dirty="0" smtClean="0">
                <a:solidFill>
                  <a:schemeClr val="bg1"/>
                </a:solidFill>
              </a:rPr>
              <a:t> www.yourcompanywebsite.com</a:t>
            </a:r>
            <a:endParaRPr lang="en-IE" sz="2800" b="1" dirty="0">
              <a:solidFill>
                <a:schemeClr val="bg1"/>
              </a:solidFill>
            </a:endParaRPr>
          </a:p>
        </p:txBody>
      </p:sp>
      <p:pic>
        <p:nvPicPr>
          <p:cNvPr id="7" name="SparklingOcean_Endin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4000" out="4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43520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75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1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" presetClass="exit" presetSubtype="2" fill="hold" grpId="1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xit" presetSubtype="8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4" grpId="0" animBg="1"/>
          <p:bldP spid="4" grpId="1" animBg="1"/>
          <p:bldP spid="5" grpId="0"/>
          <p:bldP spid="5" grpId="1"/>
          <p:bldP spid="6" grpId="0"/>
          <p:bldP spid="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4" fill="hold" grpId="0" nodeType="after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" presetClass="exit" presetSubtype="2" fill="hold" grpId="1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xit" presetSubtype="8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4" grpId="0" animBg="1"/>
          <p:bldP spid="4" grpId="1" animBg="1"/>
          <p:bldP spid="5" grpId="0"/>
          <p:bldP spid="5" grpId="1"/>
          <p:bldP spid="6" grpId="0"/>
          <p:bldP spid="6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 rot="2700000">
            <a:off x="4974439" y="699542"/>
            <a:ext cx="3466921" cy="3384376"/>
          </a:xfrm>
          <a:prstGeom prst="wedgeEllipseCallout">
            <a:avLst/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5184132" y="1313929"/>
            <a:ext cx="304753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product feature </a:t>
            </a:r>
          </a:p>
          <a:p>
            <a:pPr algn="ctr"/>
            <a:endParaRPr lang="en-GB" sz="5400" b="1" spc="-15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971600" y="699542"/>
            <a:ext cx="3600400" cy="3600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1308443" y="2185344"/>
            <a:ext cx="3047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PRODUCT IMAGE</a:t>
            </a:r>
          </a:p>
        </p:txBody>
      </p:sp>
    </p:spTree>
    <p:extLst>
      <p:ext uri="{BB962C8B-B14F-4D97-AF65-F5344CB8AC3E}">
        <p14:creationId xmlns:p14="http://schemas.microsoft.com/office/powerpoint/2010/main" val="150720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2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3" grpId="0" animBg="1"/>
          <p:bldP spid="3" grpId="1" animBg="1"/>
          <p:bldP spid="7" grpId="0"/>
          <p:bldP spid="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3" grpId="0" animBg="1"/>
          <p:bldP spid="3" grpId="1" animBg="1"/>
          <p:bldP spid="7" grpId="0"/>
          <p:bldP spid="7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 rot="16684039">
            <a:off x="467544" y="699542"/>
            <a:ext cx="3466921" cy="3384376"/>
          </a:xfrm>
          <a:prstGeom prst="wedgeEllipseCallo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677237" y="1313929"/>
            <a:ext cx="304753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product feature </a:t>
            </a:r>
          </a:p>
          <a:p>
            <a:pPr algn="ctr"/>
            <a:endParaRPr lang="en-GB" sz="5400" b="1" spc="-15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788024" y="699542"/>
            <a:ext cx="3600400" cy="3600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5124867" y="2185344"/>
            <a:ext cx="3047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PRODUCT IMAGE</a:t>
            </a:r>
          </a:p>
        </p:txBody>
      </p:sp>
    </p:spTree>
    <p:extLst>
      <p:ext uri="{BB962C8B-B14F-4D97-AF65-F5344CB8AC3E}">
        <p14:creationId xmlns:p14="http://schemas.microsoft.com/office/powerpoint/2010/main" val="150720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3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3" grpId="0" animBg="1"/>
          <p:bldP spid="3" grpId="1" animBg="1"/>
          <p:bldP spid="7" grpId="0"/>
          <p:bldP spid="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3" grpId="0" animBg="1"/>
          <p:bldP spid="3" grpId="1" animBg="1"/>
          <p:bldP spid="7" grpId="0"/>
          <p:bldP spid="7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 rot="2700000">
            <a:off x="4974439" y="699542"/>
            <a:ext cx="3466921" cy="3384376"/>
          </a:xfrm>
          <a:prstGeom prst="wedgeEllipseCallout">
            <a:avLst/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5184132" y="1313929"/>
            <a:ext cx="304753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product feature </a:t>
            </a:r>
          </a:p>
          <a:p>
            <a:pPr algn="ctr"/>
            <a:endParaRPr lang="en-GB" sz="5400" b="1" spc="-15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971600" y="699542"/>
            <a:ext cx="3600400" cy="3600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1308443" y="2185344"/>
            <a:ext cx="3047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PRODUCT IMAGE</a:t>
            </a:r>
          </a:p>
        </p:txBody>
      </p:sp>
    </p:spTree>
    <p:extLst>
      <p:ext uri="{BB962C8B-B14F-4D97-AF65-F5344CB8AC3E}">
        <p14:creationId xmlns:p14="http://schemas.microsoft.com/office/powerpoint/2010/main" val="85869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2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3" grpId="0" animBg="1"/>
          <p:bldP spid="3" grpId="1" animBg="1"/>
          <p:bldP spid="7" grpId="0"/>
          <p:bldP spid="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3" grpId="0" animBg="1"/>
          <p:bldP spid="3" grpId="1" animBg="1"/>
          <p:bldP spid="7" grpId="0"/>
          <p:bldP spid="7" grpId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 rot="15076347">
            <a:off x="385391" y="1093506"/>
            <a:ext cx="2849585" cy="2781738"/>
          </a:xfrm>
          <a:prstGeom prst="wedgeEllipseCallout">
            <a:avLst/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557745" y="1343546"/>
            <a:ext cx="25048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spc="-150" dirty="0" smtClean="0">
                <a:solidFill>
                  <a:schemeClr val="bg1"/>
                </a:solidFill>
                <a:latin typeface="+mj-lt"/>
              </a:rPr>
              <a:t>you see this great benefits</a:t>
            </a:r>
            <a:endParaRPr lang="en-GB" sz="4400" b="1" spc="-15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ounded Rectangular Callout 1"/>
          <p:cNvSpPr/>
          <p:nvPr/>
        </p:nvSpPr>
        <p:spPr>
          <a:xfrm>
            <a:off x="4211960" y="794506"/>
            <a:ext cx="4248472" cy="769132"/>
          </a:xfrm>
          <a:prstGeom prst="wedgeRoundRectCallout">
            <a:avLst>
              <a:gd name="adj1" fmla="val -19937"/>
              <a:gd name="adj2" fmla="val 94699"/>
              <a:gd name="adj3" fmla="val 1666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/>
          <p:cNvSpPr txBox="1"/>
          <p:nvPr/>
        </p:nvSpPr>
        <p:spPr>
          <a:xfrm>
            <a:off x="4463988" y="874210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</a:rPr>
              <a:t>you’ll benefit number 1</a:t>
            </a:r>
            <a:endParaRPr lang="en-IE" sz="2800" b="1" dirty="0">
              <a:solidFill>
                <a:schemeClr val="bg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4283968" y="2090650"/>
            <a:ext cx="4248472" cy="769132"/>
          </a:xfrm>
          <a:prstGeom prst="wedgeRoundRectCallout">
            <a:avLst>
              <a:gd name="adj1" fmla="val -19937"/>
              <a:gd name="adj2" fmla="val 94699"/>
              <a:gd name="adj3" fmla="val 1666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TextBox 9"/>
          <p:cNvSpPr txBox="1"/>
          <p:nvPr/>
        </p:nvSpPr>
        <p:spPr>
          <a:xfrm>
            <a:off x="4535996" y="217035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</a:rPr>
              <a:t>you’ll benefit number 2</a:t>
            </a:r>
            <a:endParaRPr lang="en-IE" sz="2800" b="1" dirty="0">
              <a:solidFill>
                <a:schemeClr val="bg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4355976" y="3386794"/>
            <a:ext cx="4248472" cy="769132"/>
          </a:xfrm>
          <a:prstGeom prst="wedgeRoundRectCallout">
            <a:avLst>
              <a:gd name="adj1" fmla="val -19937"/>
              <a:gd name="adj2" fmla="val 94699"/>
              <a:gd name="adj3" fmla="val 1666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2" name="TextBox 11"/>
          <p:cNvSpPr txBox="1"/>
          <p:nvPr/>
        </p:nvSpPr>
        <p:spPr>
          <a:xfrm>
            <a:off x="4608004" y="3466498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</a:rPr>
              <a:t>you’ll benefit number 3</a:t>
            </a:r>
            <a:endParaRPr lang="en-IE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76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3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2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6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xit" presetSubtype="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xit" presetSubtype="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53" presetClass="exit" presetSubtype="3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2" grpId="0" animBg="1"/>
          <p:bldP spid="2" grpId="1" animBg="1"/>
          <p:bldP spid="4" grpId="0"/>
          <p:bldP spid="4" grpId="1"/>
          <p:bldP spid="9" grpId="0" animBg="1"/>
          <p:bldP spid="9" grpId="1" animBg="1"/>
          <p:bldP spid="10" grpId="0"/>
          <p:bldP spid="10" grpId="1"/>
          <p:bldP spid="11" grpId="0" animBg="1"/>
          <p:bldP spid="11" grpId="1" animBg="1"/>
          <p:bldP spid="12" grpId="0"/>
          <p:bldP spid="1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xit" presetSubtype="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xit" presetSubtype="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xit" presetSubtype="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53" presetClass="exit" presetSubtype="3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2" grpId="0" animBg="1"/>
          <p:bldP spid="2" grpId="1" animBg="1"/>
          <p:bldP spid="4" grpId="0"/>
          <p:bldP spid="4" grpId="1"/>
          <p:bldP spid="9" grpId="0" animBg="1"/>
          <p:bldP spid="9" grpId="1" animBg="1"/>
          <p:bldP spid="10" grpId="0"/>
          <p:bldP spid="10" grpId="1"/>
          <p:bldP spid="11" grpId="0" animBg="1"/>
          <p:bldP spid="11" grpId="1" animBg="1"/>
          <p:bldP spid="12" grpId="0"/>
          <p:bldP spid="12" grpId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240011" y="849228"/>
            <a:ext cx="4964016" cy="2664296"/>
          </a:xfrm>
          <a:prstGeom prst="wedgeRoundRectCallout">
            <a:avLst>
              <a:gd name="adj1" fmla="val 25986"/>
              <a:gd name="adj2" fmla="val 48200"/>
              <a:gd name="adj3" fmla="val 16667"/>
            </a:avLst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9" name="TextBox 8"/>
          <p:cNvSpPr txBox="1"/>
          <p:nvPr/>
        </p:nvSpPr>
        <p:spPr>
          <a:xfrm>
            <a:off x="2411760" y="1524729"/>
            <a:ext cx="4803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spc="-150" dirty="0" smtClean="0">
                <a:solidFill>
                  <a:schemeClr val="bg1"/>
                </a:solidFill>
                <a:latin typeface="+mj-lt"/>
              </a:rPr>
              <a:t>find out more 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483768" y="2120538"/>
            <a:ext cx="4488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spc="-150" dirty="0">
                <a:solidFill>
                  <a:srgbClr val="82DBFA"/>
                </a:solidFill>
              </a:rPr>
              <a:t>www.yourcompanywebsite.com</a:t>
            </a:r>
            <a:endParaRPr lang="en-IE" sz="2800" b="1" spc="-150" dirty="0">
              <a:solidFill>
                <a:srgbClr val="82DBF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46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9" grpId="0"/>
      <p:bldP spid="9" grpId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240011" y="849228"/>
            <a:ext cx="4964016" cy="2664296"/>
          </a:xfrm>
          <a:prstGeom prst="wedgeRoundRectCallout">
            <a:avLst>
              <a:gd name="adj1" fmla="val 25986"/>
              <a:gd name="adj2" fmla="val 48200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9" name="TextBox 8"/>
          <p:cNvSpPr txBox="1"/>
          <p:nvPr/>
        </p:nvSpPr>
        <p:spPr>
          <a:xfrm>
            <a:off x="2339752" y="1362130"/>
            <a:ext cx="48034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spc="-150" dirty="0" smtClean="0">
                <a:solidFill>
                  <a:schemeClr val="bg1"/>
                </a:solidFill>
                <a:latin typeface="+mj-lt"/>
              </a:rPr>
              <a:t>use this voucher code for a discount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87824" y="4011910"/>
            <a:ext cx="4216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dirty="0"/>
          </a:p>
        </p:txBody>
      </p:sp>
      <p:sp>
        <p:nvSpPr>
          <p:cNvPr id="6" name="TextBox 5"/>
          <p:cNvSpPr txBox="1"/>
          <p:nvPr/>
        </p:nvSpPr>
        <p:spPr>
          <a:xfrm>
            <a:off x="2400568" y="3781077"/>
            <a:ext cx="48034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spc="-150" dirty="0" smtClean="0">
                <a:solidFill>
                  <a:schemeClr val="bg1"/>
                </a:solidFill>
                <a:latin typeface="+mj-lt"/>
              </a:rPr>
              <a:t>XYZ1234</a:t>
            </a:r>
          </a:p>
        </p:txBody>
      </p:sp>
    </p:spTree>
    <p:extLst>
      <p:ext uri="{BB962C8B-B14F-4D97-AF65-F5344CB8AC3E}">
        <p14:creationId xmlns:p14="http://schemas.microsoft.com/office/powerpoint/2010/main" val="102360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xit" presetSubtype="0" fill="hold" grpId="1" nodeType="click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0" nodeType="withEffect" nodePh="1">
                                      <p:stCondLst>
                                        <p:cond delay="2500"/>
                                      </p:stCondLst>
                                      <p:endCondLst>
                                        <p:cond evt="begin" delay="0">
                                          <p:tn val="33"/>
                                        </p:cond>
                                      </p:endCondLst>
                                      <p:childTnLst>
                                        <p:animEffect transition="out" filter="fade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9" grpId="1"/>
          <p:bldP spid="9" grpId="2"/>
          <p:bldP spid="4" grpId="0"/>
          <p:bldP spid="6" grpId="0"/>
          <p:bldP spid="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0" presetClass="exit" presetSubtype="0" fill="hold" grpId="1" nodeType="click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0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0" nodeType="withEffect" nodePh="1">
                                      <p:stCondLst>
                                        <p:cond delay="2500"/>
                                      </p:stCondLst>
                                      <p:endCondLst>
                                        <p:cond evt="begin" delay="0">
                                          <p:tn val="33"/>
                                        </p:cond>
                                      </p:endCondLst>
                                      <p:childTnLst>
                                        <p:animEffect transition="out" filter="fade">
                                          <p:cBhvr>
                                            <p:cTn id="3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9" grpId="1"/>
          <p:bldP spid="9" grpId="2"/>
          <p:bldP spid="4" grpId="0"/>
          <p:bldP spid="6" grpId="0"/>
          <p:bldP spid="6" grpId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-1947937" y="-3476922"/>
            <a:ext cx="13105456" cy="13105456"/>
          </a:xfrm>
          <a:prstGeom prst="ellipse">
            <a:avLst/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rgbClr val="35D76B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243064" y="1135365"/>
            <a:ext cx="2736304" cy="2736304"/>
          </a:xfrm>
          <a:prstGeom prst="ellipse">
            <a:avLst/>
          </a:prstGeom>
          <a:solidFill>
            <a:srgbClr val="FFC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12" name="TextBox 11"/>
          <p:cNvSpPr txBox="1"/>
          <p:nvPr/>
        </p:nvSpPr>
        <p:spPr>
          <a:xfrm>
            <a:off x="3275856" y="1635646"/>
            <a:ext cx="2657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Produ</a:t>
            </a:r>
            <a:r>
              <a:rPr lang="en-GB" sz="6000" b="1" spc="-150" dirty="0" smtClean="0">
                <a:solidFill>
                  <a:schemeClr val="bg1"/>
                </a:solidFill>
              </a:rPr>
              <a:t>ct</a:t>
            </a:r>
            <a:endParaRPr lang="en-GB" sz="6000" b="1" spc="-1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4289" y="2204159"/>
            <a:ext cx="2657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Name</a:t>
            </a:r>
            <a:endParaRPr lang="en-GB" sz="6000" b="1" spc="-1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58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 p14:presetBounceEnd="8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333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333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" grpId="0" animBg="1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" grpId="0" animBg="1"/>
          <p:bldP spid="12" grpId="0"/>
          <p:bldP spid="1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osceles Triangle 7"/>
          <p:cNvSpPr/>
          <p:nvPr/>
        </p:nvSpPr>
        <p:spPr>
          <a:xfrm rot="16200000">
            <a:off x="5008134" y="2163901"/>
            <a:ext cx="648071" cy="3691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7" name="Rounded Rectangle 6"/>
          <p:cNvSpPr/>
          <p:nvPr/>
        </p:nvSpPr>
        <p:spPr>
          <a:xfrm>
            <a:off x="5407754" y="1637308"/>
            <a:ext cx="3068737" cy="151351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ounded Rectangle 3"/>
          <p:cNvSpPr/>
          <p:nvPr/>
        </p:nvSpPr>
        <p:spPr>
          <a:xfrm>
            <a:off x="755576" y="1424292"/>
            <a:ext cx="3932543" cy="1939546"/>
          </a:xfrm>
          <a:prstGeom prst="roundRect">
            <a:avLst/>
          </a:prstGeom>
          <a:solidFill>
            <a:srgbClr val="35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940789" y="1456277"/>
            <a:ext cx="34060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spc="-150" dirty="0" smtClean="0">
                <a:solidFill>
                  <a:schemeClr val="bg1"/>
                </a:solidFill>
                <a:latin typeface="+mj-lt"/>
              </a:rPr>
              <a:t>we’ve launched an amazing new product</a:t>
            </a:r>
            <a:endParaRPr lang="en-IE" sz="3600" b="1" spc="-15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9767" y="1755751"/>
            <a:ext cx="2657871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spc="-150" dirty="0" smtClean="0">
                <a:solidFill>
                  <a:srgbClr val="16BBF6"/>
                </a:solidFill>
                <a:latin typeface="+mj-lt"/>
              </a:rPr>
              <a:t>and … we just happen to think it’s pretty darn awesome!</a:t>
            </a:r>
            <a:endParaRPr lang="en-IE" sz="2300" b="1" spc="-150" dirty="0">
              <a:solidFill>
                <a:srgbClr val="16BBF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738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2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xit" presetSubtype="4" fill="hold" grpId="1" nodeType="click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" presetClass="exit" presetSubtype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7" grpId="0" animBg="1"/>
          <p:bldP spid="7" grpId="1" animBg="1"/>
          <p:bldP spid="4" grpId="0" animBg="1"/>
          <p:bldP spid="4" grpId="1" animBg="1"/>
          <p:bldP spid="5" grpId="0"/>
          <p:bldP spid="5" grpId="1"/>
          <p:bldP spid="6" grpId="0"/>
          <p:bldP spid="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xit" presetSubtype="4" fill="hold" grpId="1" nodeType="click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" presetClass="exit" presetSubtype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7" grpId="0" animBg="1"/>
          <p:bldP spid="7" grpId="1" animBg="1"/>
          <p:bldP spid="4" grpId="0" animBg="1"/>
          <p:bldP spid="4" grpId="1" animBg="1"/>
          <p:bldP spid="5" grpId="0"/>
          <p:bldP spid="5" grpId="1"/>
          <p:bldP spid="6" grpId="0"/>
          <p:bldP spid="6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-1869504" y="-3662436"/>
            <a:ext cx="13105456" cy="13105456"/>
          </a:xfrm>
          <a:prstGeom prst="ellipse">
            <a:avLst/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8" name="Oval 7"/>
          <p:cNvSpPr/>
          <p:nvPr/>
        </p:nvSpPr>
        <p:spPr>
          <a:xfrm>
            <a:off x="3243064" y="1135365"/>
            <a:ext cx="2736304" cy="2736304"/>
          </a:xfrm>
          <a:prstGeom prst="ellipse">
            <a:avLst/>
          </a:prstGeom>
          <a:solidFill>
            <a:srgbClr val="FFC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12" name="TextBox 11"/>
          <p:cNvSpPr txBox="1"/>
          <p:nvPr/>
        </p:nvSpPr>
        <p:spPr>
          <a:xfrm>
            <a:off x="3275856" y="1635646"/>
            <a:ext cx="2657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Produ</a:t>
            </a:r>
            <a:r>
              <a:rPr lang="en-GB" sz="6000" b="1" spc="-150" dirty="0" smtClean="0">
                <a:solidFill>
                  <a:schemeClr val="bg1"/>
                </a:solidFill>
              </a:rPr>
              <a:t>ct</a:t>
            </a:r>
            <a:endParaRPr lang="en-GB" sz="6000" b="1" spc="-15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4289" y="2204159"/>
            <a:ext cx="2657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Name</a:t>
            </a:r>
            <a:endParaRPr lang="en-GB" sz="6000" b="1" spc="-1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57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 p14:presetBounceEnd="8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333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333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1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xit" presetSubtype="1" fill="hold" grpId="2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1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1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" grpId="0" animBg="1"/>
          <p:bldP spid="8" grpId="1" animBg="1"/>
          <p:bldP spid="8" grpId="2" animBg="1"/>
          <p:bldP spid="12" grpId="0"/>
          <p:bldP spid="12" grpId="1"/>
          <p:bldP spid="12" grpId="2"/>
          <p:bldP spid="13" grpId="0"/>
          <p:bldP spid="13" grpId="1"/>
          <p:bldP spid="13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5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8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1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2" presetClass="exit" presetSubtype="1" fill="hold" grpId="2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1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1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" grpId="0" animBg="1"/>
          <p:bldP spid="8" grpId="1" animBg="1"/>
          <p:bldP spid="8" grpId="2" animBg="1"/>
          <p:bldP spid="12" grpId="0"/>
          <p:bldP spid="12" grpId="1"/>
          <p:bldP spid="12" grpId="2"/>
          <p:bldP spid="13" grpId="0"/>
          <p:bldP spid="13" grpId="1"/>
          <p:bldP spid="13" grpId="2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1574296" y="1563638"/>
            <a:ext cx="6135806" cy="1728192"/>
          </a:xfrm>
          <a:prstGeom prst="wedgeRoundRectCallout">
            <a:avLst>
              <a:gd name="adj1" fmla="val -21142"/>
              <a:gd name="adj2" fmla="val 92261"/>
              <a:gd name="adj3" fmla="val 1666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TextBox 6"/>
          <p:cNvSpPr txBox="1"/>
          <p:nvPr/>
        </p:nvSpPr>
        <p:spPr>
          <a:xfrm>
            <a:off x="1661429" y="2073791"/>
            <a:ext cx="62229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spc="-150" dirty="0" err="1" smtClean="0">
                <a:solidFill>
                  <a:schemeClr val="bg1"/>
                </a:solidFill>
                <a:latin typeface="+mj-lt"/>
              </a:rPr>
              <a:t>wanna</a:t>
            </a:r>
            <a:r>
              <a:rPr lang="en-GB" sz="4000" b="1" spc="-150" dirty="0" smtClean="0">
                <a:solidFill>
                  <a:schemeClr val="bg1"/>
                </a:solidFill>
                <a:latin typeface="+mj-lt"/>
              </a:rPr>
              <a:t> know more about it ?</a:t>
            </a:r>
            <a:endParaRPr lang="en-IE" sz="4000" b="1" spc="-15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060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9167" fill="hold" grpId="0" nodeType="afterEffect" p14:presetBounceEnd="8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333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333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xit" presetSubtype="0" fill="hold" grpId="1" nodeType="click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7" grpId="0"/>
          <p:bldP spid="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916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xit" presetSubtype="0" fill="hold" grpId="1" nodeType="click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7" grpId="0"/>
          <p:bldP spid="7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240011" y="849228"/>
            <a:ext cx="4964016" cy="2664296"/>
          </a:xfrm>
          <a:prstGeom prst="wedgeRoundRectCallout">
            <a:avLst>
              <a:gd name="adj1" fmla="val 2960"/>
              <a:gd name="adj2" fmla="val 76085"/>
              <a:gd name="adj3" fmla="val 16667"/>
            </a:avLst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TextBox 8"/>
          <p:cNvSpPr txBox="1"/>
          <p:nvPr/>
        </p:nvSpPr>
        <p:spPr>
          <a:xfrm>
            <a:off x="2648862" y="1057878"/>
            <a:ext cx="42994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spc="-150" dirty="0" smtClean="0">
                <a:solidFill>
                  <a:schemeClr val="bg1"/>
                </a:solidFill>
                <a:latin typeface="+mj-lt"/>
              </a:rPr>
              <a:t>it’s absolutely the </a:t>
            </a:r>
          </a:p>
          <a:p>
            <a:r>
              <a:rPr lang="en-GB" sz="3200" b="1" spc="-150" dirty="0" smtClean="0">
                <a:solidFill>
                  <a:schemeClr val="bg1"/>
                </a:solidFill>
                <a:latin typeface="+mj-lt"/>
              </a:rPr>
              <a:t>best solution for doing … your awesome feature goes right here</a:t>
            </a:r>
            <a:endParaRPr lang="en-IE" sz="3200" b="1" spc="-15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625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grpId="1" nodeType="click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240011" y="849228"/>
            <a:ext cx="4964016" cy="2664296"/>
          </a:xfrm>
          <a:prstGeom prst="wedgeRoundRectCallout">
            <a:avLst>
              <a:gd name="adj1" fmla="val -21217"/>
              <a:gd name="adj2" fmla="val 78945"/>
              <a:gd name="adj3" fmla="val 16667"/>
            </a:avLst>
          </a:prstGeom>
          <a:solidFill>
            <a:srgbClr val="35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TextBox 3"/>
          <p:cNvSpPr txBox="1"/>
          <p:nvPr/>
        </p:nvSpPr>
        <p:spPr>
          <a:xfrm>
            <a:off x="2576854" y="987574"/>
            <a:ext cx="42994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spc="-150" dirty="0" smtClean="0">
                <a:solidFill>
                  <a:schemeClr val="bg1"/>
                </a:solidFill>
                <a:latin typeface="+mj-lt"/>
              </a:rPr>
              <a:t>it’s also does this pretty well .. list another awesome</a:t>
            </a:r>
            <a:r>
              <a:rPr lang="en-IE" sz="3200" b="1" spc="-150" dirty="0" smtClean="0">
                <a:solidFill>
                  <a:schemeClr val="bg1"/>
                </a:solidFill>
                <a:latin typeface="+mj-lt"/>
              </a:rPr>
              <a:t> problem solving feature here</a:t>
            </a:r>
            <a:endParaRPr lang="en-GB" sz="3200" b="1" spc="-150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0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1" nodeType="click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/>
          <p:nvPr/>
        </p:nvSpPr>
        <p:spPr>
          <a:xfrm>
            <a:off x="2240011" y="849228"/>
            <a:ext cx="4964016" cy="2664296"/>
          </a:xfrm>
          <a:prstGeom prst="wedgeRoundRectCallout">
            <a:avLst>
              <a:gd name="adj1" fmla="val -3564"/>
              <a:gd name="adj2" fmla="val 77515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2576854" y="1059582"/>
            <a:ext cx="42994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spc="-150" dirty="0" smtClean="0">
                <a:solidFill>
                  <a:schemeClr val="bg1"/>
                </a:solidFill>
                <a:latin typeface="+mj-lt"/>
              </a:rPr>
              <a:t>and we’re proud to say it’s the only product that will … list something your competitors are not doing!</a:t>
            </a:r>
          </a:p>
        </p:txBody>
      </p:sp>
    </p:spTree>
    <p:extLst>
      <p:ext uri="{BB962C8B-B14F-4D97-AF65-F5344CB8AC3E}">
        <p14:creationId xmlns:p14="http://schemas.microsoft.com/office/powerpoint/2010/main" val="120723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grpId="1" nodeType="click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8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4932040" y="483518"/>
            <a:ext cx="3029788" cy="1626152"/>
          </a:xfrm>
          <a:prstGeom prst="wedgeRoundRectCallout">
            <a:avLst>
              <a:gd name="adj1" fmla="val 2960"/>
              <a:gd name="adj2" fmla="val 76085"/>
              <a:gd name="adj3" fmla="val 16667"/>
            </a:avLst>
          </a:prstGeom>
          <a:solidFill>
            <a:srgbClr val="16B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4" name="Rounded Rectangular Callout 13"/>
          <p:cNvSpPr/>
          <p:nvPr/>
        </p:nvSpPr>
        <p:spPr>
          <a:xfrm>
            <a:off x="1187624" y="483518"/>
            <a:ext cx="3029788" cy="1626152"/>
          </a:xfrm>
          <a:prstGeom prst="wedgeRoundRectCallout">
            <a:avLst>
              <a:gd name="adj1" fmla="val 2960"/>
              <a:gd name="adj2" fmla="val 76085"/>
              <a:gd name="adj3" fmla="val 16667"/>
            </a:avLst>
          </a:prstGeom>
          <a:solidFill>
            <a:srgbClr val="35D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5" name="Rounded Rectangular Callout 14"/>
          <p:cNvSpPr/>
          <p:nvPr/>
        </p:nvSpPr>
        <p:spPr>
          <a:xfrm>
            <a:off x="1259632" y="2708386"/>
            <a:ext cx="3029788" cy="1626152"/>
          </a:xfrm>
          <a:prstGeom prst="wedgeRoundRectCallout">
            <a:avLst>
              <a:gd name="adj1" fmla="val -3564"/>
              <a:gd name="adj2" fmla="val 77515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6" name="Rounded Rectangular Callout 15"/>
          <p:cNvSpPr/>
          <p:nvPr/>
        </p:nvSpPr>
        <p:spPr>
          <a:xfrm>
            <a:off x="4932040" y="2745798"/>
            <a:ext cx="3029788" cy="1626152"/>
          </a:xfrm>
          <a:prstGeom prst="wedgeRoundRectCallout">
            <a:avLst>
              <a:gd name="adj1" fmla="val -3564"/>
              <a:gd name="adj2" fmla="val 77515"/>
              <a:gd name="adj3" fmla="val 1666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TextBox 19"/>
          <p:cNvSpPr txBox="1"/>
          <p:nvPr/>
        </p:nvSpPr>
        <p:spPr>
          <a:xfrm>
            <a:off x="1903136" y="671666"/>
            <a:ext cx="18306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fast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01963" y="699542"/>
            <a:ext cx="2838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friendly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15103" y="2967464"/>
            <a:ext cx="2838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cheap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7539" y="3004876"/>
            <a:ext cx="30987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effective</a:t>
            </a:r>
          </a:p>
        </p:txBody>
      </p:sp>
    </p:spTree>
    <p:extLst>
      <p:ext uri="{BB962C8B-B14F-4D97-AF65-F5344CB8AC3E}">
        <p14:creationId xmlns:p14="http://schemas.microsoft.com/office/powerpoint/2010/main" val="356278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1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xit" presetSubtype="9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xit" presetSubtype="3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xit" presetSubtype="1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" presetClass="exit" presetSubtype="6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20" grpId="0"/>
          <p:bldP spid="20" grpId="1"/>
          <p:bldP spid="21" grpId="0"/>
          <p:bldP spid="21" grpId="1"/>
          <p:bldP spid="22" grpId="0"/>
          <p:bldP spid="22" grpId="1"/>
          <p:bldP spid="23" grpId="0"/>
          <p:bldP spid="2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xit" presetSubtype="9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9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xit" presetSubtype="3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3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xit" presetSubtype="12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" presetClass="exit" presetSubtype="6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" presetClass="exit" presetSubtype="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20" grpId="0"/>
          <p:bldP spid="20" grpId="1"/>
          <p:bldP spid="21" grpId="0"/>
          <p:bldP spid="21" grpId="1"/>
          <p:bldP spid="22" grpId="0"/>
          <p:bldP spid="22" grpId="1"/>
          <p:bldP spid="23" grpId="0"/>
          <p:bldP spid="23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Callout 7"/>
          <p:cNvSpPr/>
          <p:nvPr/>
        </p:nvSpPr>
        <p:spPr>
          <a:xfrm rot="16684039">
            <a:off x="467544" y="699542"/>
            <a:ext cx="3466921" cy="3384376"/>
          </a:xfrm>
          <a:prstGeom prst="wedgeEllipseCallo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TextBox 4"/>
          <p:cNvSpPr txBox="1"/>
          <p:nvPr/>
        </p:nvSpPr>
        <p:spPr>
          <a:xfrm>
            <a:off x="677237" y="1313929"/>
            <a:ext cx="304753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chemeClr val="bg1"/>
                </a:solidFill>
                <a:latin typeface="+mj-lt"/>
              </a:rPr>
              <a:t>product feature </a:t>
            </a:r>
          </a:p>
          <a:p>
            <a:pPr algn="ctr"/>
            <a:endParaRPr lang="en-GB" sz="5400" b="1" spc="-15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788024" y="699542"/>
            <a:ext cx="3600400" cy="3600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</a:t>
            </a:r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5124867" y="2185344"/>
            <a:ext cx="3047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PRODUCT IMAGE</a:t>
            </a:r>
          </a:p>
        </p:txBody>
      </p:sp>
    </p:spTree>
    <p:extLst>
      <p:ext uri="{BB962C8B-B14F-4D97-AF65-F5344CB8AC3E}">
        <p14:creationId xmlns:p14="http://schemas.microsoft.com/office/powerpoint/2010/main" val="359148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3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3" grpId="0" animBg="1"/>
          <p:bldP spid="3" grpId="1" animBg="1"/>
          <p:bldP spid="7" grpId="0"/>
          <p:bldP spid="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xit" presetSubtype="0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5" grpId="0"/>
          <p:bldP spid="5" grpId="1"/>
          <p:bldP spid="3" grpId="0" animBg="1"/>
          <p:bldP spid="3" grpId="1" animBg="1"/>
          <p:bldP spid="7" grpId="0"/>
          <p:bldP spid="7" grpId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137</Words>
  <Application>Microsoft Office PowerPoint</Application>
  <PresentationFormat>On-screen Show (16:9)</PresentationFormat>
  <Paragraphs>39</Paragraphs>
  <Slides>16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Tracey</dc:creator>
  <cp:lastModifiedBy>Tracey</cp:lastModifiedBy>
  <cp:revision>21</cp:revision>
  <dcterms:created xsi:type="dcterms:W3CDTF">2012-08-19T07:24:51Z</dcterms:created>
  <dcterms:modified xsi:type="dcterms:W3CDTF">2012-08-23T10:54:29Z</dcterms:modified>
</cp:coreProperties>
</file>