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4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3350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1314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51581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9156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7759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9572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542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7610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7419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6582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2294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14121-B6BC-469E-9E29-7B02CA363FF6}" type="datetimeFigureOut">
              <a:rPr lang="en-IE" smtClean="0"/>
              <a:t>09/10/2012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B5C22-6356-4940-8497-129FB65154F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071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52669" y="1810083"/>
            <a:ext cx="2736304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 smtClean="0"/>
              <a:t>MY WEBSITE</a:t>
            </a:r>
            <a:endParaRPr lang="en-IE" sz="3600" dirty="0"/>
          </a:p>
        </p:txBody>
      </p:sp>
      <p:sp>
        <p:nvSpPr>
          <p:cNvPr id="5" name="Rectangle 4"/>
          <p:cNvSpPr/>
          <p:nvPr/>
        </p:nvSpPr>
        <p:spPr>
          <a:xfrm>
            <a:off x="5220072" y="1810083"/>
            <a:ext cx="1437053" cy="5760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spc="-150" dirty="0" smtClean="0"/>
              <a:t>LOGO</a:t>
            </a:r>
            <a:endParaRPr lang="en-IE" sz="3600" spc="-15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479338"/>
            <a:ext cx="3427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600" b="1" dirty="0" smtClean="0">
                <a:solidFill>
                  <a:schemeClr val="bg1"/>
                </a:solidFill>
              </a:rPr>
              <a:t>And Some Relevant Tagline Right Here</a:t>
            </a:r>
            <a:endParaRPr lang="en-IE" sz="1600" b="1" dirty="0">
              <a:solidFill>
                <a:schemeClr val="bg1"/>
              </a:solidFill>
            </a:endParaRPr>
          </a:p>
        </p:txBody>
      </p:sp>
      <p:pic>
        <p:nvPicPr>
          <p:cNvPr id="8" name="Simple Logo 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43608" y="40119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2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0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</Words>
  <Application>Microsoft Office PowerPoint</Application>
  <PresentationFormat>On-screen Show (16:9)</PresentationFormat>
  <Paragraphs>3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</dc:creator>
  <cp:lastModifiedBy>Aaron</cp:lastModifiedBy>
  <cp:revision>3</cp:revision>
  <dcterms:created xsi:type="dcterms:W3CDTF">2012-10-09T11:55:23Z</dcterms:created>
  <dcterms:modified xsi:type="dcterms:W3CDTF">2012-10-09T12:23:44Z</dcterms:modified>
</cp:coreProperties>
</file>