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60A"/>
    <a:srgbClr val="3F4507"/>
    <a:srgbClr val="2FA41C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92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12216-A898-4186-85BF-E9DBDC29E0E2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4AC0B-A0AB-433C-87AF-023F4A41CAF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5656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4AC0B-A0AB-433C-87AF-023F4A41CAF4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45560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4160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62742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2625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34111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3412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648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7014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8039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33490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3762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297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801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Stupid Crazy Log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4890" y="3869872"/>
            <a:ext cx="609600" cy="6096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733002" y="3149762"/>
            <a:ext cx="5864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600" b="1" dirty="0" smtClean="0">
                <a:solidFill>
                  <a:srgbClr val="FF0000"/>
                </a:solidFill>
              </a:rPr>
              <a:t>DUMDUMDEDUMEHHH.</a:t>
            </a:r>
            <a:r>
              <a:rPr lang="en-IE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</a:t>
            </a:r>
            <a:endParaRPr lang="en-IE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0" name="Picture 4" descr="C:\Documents and Settings\Tracey.TRACEY-BC55A677\My Documents\0003_MYBONUSES\POWERPOINT EFFECTS SWIPES\1340703190_AVG Antiviru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45005"/>
            <a:ext cx="1465646" cy="146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5" descr="C:\Documents and Settings\Tracey.TRACEY-BC55A677\My Documents\0003_MYBONUSES\POWERPOINT EFFECTS SWIPES\1340703165_Avast Antiviru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751" y="1533224"/>
            <a:ext cx="1523949" cy="152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6" descr="C:\Documents and Settings\Tracey.TRACEY-BC55A677\My Documents\0003_MYBONUSES\POWERPOINT EFFECTS SWIPES\1340703154_Macromedia Flash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005" y="1450409"/>
            <a:ext cx="1625397" cy="1625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939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743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4" accel="29167" fill="hold" nodeType="withEffect" p14:presetBounceEnd="8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3333">
                                          <p:cBhvr additive="base">
                                            <p:cTn id="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3333">
                                          <p:cBhvr additive="base">
                                            <p:cTn id="1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4" accel="29167" fill="hold" nodeType="withEffect" p14:presetBounceEnd="8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3333">
                                          <p:cBhvr additive="base"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3333">
                                          <p:cBhvr additive="base"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accel="29167" fill="hold" nodeType="withEffect" p14:presetBounceEnd="8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3333">
                                          <p:cBhvr additive="base">
                                            <p:cTn id="1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3333">
                                          <p:cBhvr additive="base">
                                            <p:cTn id="1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3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1.94444E-6 4.41186E-6 L 0.18333 -0.00988 " pathEditMode="relative" rAng="0" ptsTypes="AA">
                                          <p:cBhvr>
                                            <p:cTn id="38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167" y="-4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35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4.16667E-6 4.40877E-6 L -0.19479 4.40877E-6 " pathEditMode="relative" rAng="0" ptsTypes="AA">
                                          <p:cBhvr>
                                            <p:cTn id="40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74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2" dur="2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accel="29167" fill="hold" grpId="0" nodeType="withEffect" p14:presetBounceEnd="83333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3333">
                                          <p:cBhvr additive="base"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3333">
                                          <p:cBhvr additive="base">
                                            <p:cTn id="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showWhenStopped="0">
                    <p:cTn id="47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38"/>
                    </p:tgtEl>
                  </p:cMediaNode>
                </p:audio>
              </p:childTnLst>
            </p:cTn>
          </p:par>
        </p:tnLst>
        <p:bldLst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743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4" accel="2916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4" accel="2916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accel="2916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3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1.94444E-6 4.41186E-6 L 0.18333 -0.00988 " pathEditMode="relative" rAng="0" ptsTypes="AA">
                                          <p:cBhvr>
                                            <p:cTn id="38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167" y="-4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35" presetClass="path" presetSubtype="0" accel="50000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4.16667E-6 4.40877E-6 L -0.19479 4.40877E-6 " pathEditMode="relative" rAng="0" ptsTypes="AA">
                                          <p:cBhvr>
                                            <p:cTn id="40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74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2" dur="2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accel="29167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showWhenStopped="0">
                    <p:cTn id="47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38"/>
                    </p:tgtEl>
                  </p:cMediaNode>
                </p:audio>
              </p:childTnLst>
            </p:cTn>
          </p:par>
        </p:tnLst>
        <p:bldLst>
          <p:bldP spid="39" grpId="0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2</Words>
  <Application>Microsoft Office PowerPoint</Application>
  <PresentationFormat>On-screen Show (16:9)</PresentationFormat>
  <Paragraphs>2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</dc:creator>
  <cp:lastModifiedBy>Aaron</cp:lastModifiedBy>
  <cp:revision>20</cp:revision>
  <dcterms:created xsi:type="dcterms:W3CDTF">2012-10-10T15:51:04Z</dcterms:created>
  <dcterms:modified xsi:type="dcterms:W3CDTF">2012-10-11T12:41:03Z</dcterms:modified>
</cp:coreProperties>
</file>