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A41C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9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12216-A898-4186-85BF-E9DBDC29E0E2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4AC0B-A0AB-433C-87AF-023F4A41CAF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5656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4AC0B-A0AB-433C-87AF-023F4A41CAF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5560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4160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62742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2625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34111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3412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648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701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8039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3490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3762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297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801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anjo St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9552" y="4155926"/>
            <a:ext cx="609600" cy="6096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269417"/>
            <a:ext cx="3829050" cy="245745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286803" y="3591073"/>
            <a:ext cx="2562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 smtClean="0"/>
              <a:t>www.mysmartideas.com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1372939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65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528 -0.00586 C 0.11927 -0.07286 0.06927 -0.1309 0.00226 -0.13492 C -0.06181 -0.13986 -0.1217 -0.09478 -0.1257 -0.02995 C -0.13073 0.03026 -0.08872 0.08614 -0.02865 0.09015 C 0.02621 0.09324 0.0783 0.05619 0.08229 -2.45446E-6 C 0.08628 -0.05094 0.05121 -0.09879 0.00035 -0.10281 C -0.0467 -0.10589 -0.0908 -0.07471 -0.09375 -0.02778 C -0.0967 0.0142 -0.06875 0.05527 -0.02674 0.05712 C 0.01128 0.06021 0.04722 0.03612 0.05035 -0.00185 C 0.05226 -0.03581 0.03125 -0.06885 -0.00174 -0.07101 C -0.03073 -0.07286 -0.05972 -0.05495 -0.06181 -0.02593 C -0.06372 -0.00092 -0.04879 0.02316 -0.02465 0.02501 C -0.00469 0.02717 0.01632 0.01606 0.01736 -0.00401 C 0.01927 -0.01976 0.01128 -0.03674 -0.00365 -0.0389 C -0.0158 -0.0389 -0.02778 -0.03488 -0.02969 -0.02377 C -0.03073 -0.01698 -0.02865 -0.00988 -0.02274 -0.00679 C -0.01979 -0.00586 -0.01771 -0.00586 -0.01476 -0.00679 " pathEditMode="relative" rAng="0" ptsTypes="fffffffffffffffff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1" y="-176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28" grpId="0"/>
      <p:bldP spid="28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</TotalTime>
  <Words>2</Words>
  <Application>Microsoft Office PowerPoint</Application>
  <PresentationFormat>On-screen Show (16:9)</PresentationFormat>
  <Paragraphs>2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</dc:creator>
  <cp:lastModifiedBy>Aaron</cp:lastModifiedBy>
  <cp:revision>14</cp:revision>
  <dcterms:created xsi:type="dcterms:W3CDTF">2012-10-10T15:51:04Z</dcterms:created>
  <dcterms:modified xsi:type="dcterms:W3CDTF">2012-10-11T12:50:15Z</dcterms:modified>
</cp:coreProperties>
</file>