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60A"/>
    <a:srgbClr val="3F4507"/>
    <a:srgbClr val="2FA41C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2216-A898-4186-85BF-E9DBDC29E0E2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AC0B-A0AB-433C-87AF-023F4A41CAF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5656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AC0B-A0AB-433C-87AF-023F4A41CAF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556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416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2742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2625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3411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341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648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701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803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3349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376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297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CD1B-F243-433E-833A-ADE9B0AD8CF1}" type="datetimeFigureOut">
              <a:rPr lang="en-IE" smtClean="0"/>
              <a:t>11/10/2012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A58B2-2B5E-4EA5-A9E9-D24B7371D44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801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-20538"/>
            <a:ext cx="9144000" cy="51435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" y="0"/>
            <a:ext cx="9144000" cy="51435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4" y="-164554"/>
            <a:ext cx="9144000" cy="5308054"/>
          </a:xfrm>
          <a:prstGeom prst="rect">
            <a:avLst/>
          </a:prstGeom>
        </p:spPr>
      </p:pic>
      <p:pic>
        <p:nvPicPr>
          <p:cNvPr id="43" name="Cinematic logo(without synth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7544" y="4227934"/>
            <a:ext cx="609600" cy="6096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21289" y="98757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-150" dirty="0" smtClean="0">
                <a:solidFill>
                  <a:schemeClr val="bg1">
                    <a:lumMod val="95000"/>
                  </a:schemeClr>
                </a:solidFill>
              </a:rPr>
              <a:t>YOU ARE ABOUT TO WITNESS</a:t>
            </a:r>
            <a:endParaRPr lang="en-IE" sz="4000" spc="-15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37413" y="157084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-150" dirty="0" smtClean="0">
                <a:solidFill>
                  <a:schemeClr val="bg1">
                    <a:lumMod val="95000"/>
                  </a:schemeClr>
                </a:solidFill>
              </a:rPr>
              <a:t>A TRULY EPIC EASY TO EDIT</a:t>
            </a:r>
            <a:endParaRPr lang="en-IE" sz="4400" spc="-15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98427" y="2144962"/>
            <a:ext cx="6953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POWERPOINT 2010 LOGO STING</a:t>
            </a:r>
            <a:endParaRPr lang="en-IE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106949" y="1447737"/>
            <a:ext cx="69531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/>
              </a:rPr>
              <a:t>YOURWEBSITENAME.COM</a:t>
            </a:r>
            <a:endParaRPr lang="en-US" sz="4800" b="1" cap="none" spc="0" dirty="0">
              <a:ln w="12700">
                <a:noFill/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095407" y="1452721"/>
            <a:ext cx="69531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2700">
                  <a:noFill/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152400" stA="88000" endPos="66000" dist="279400" dir="5400000" sy="-100000" algn="bl" rotWithShape="0"/>
                </a:effectLst>
              </a:rPr>
              <a:t>YOURWEBSITENAME.COM</a:t>
            </a:r>
            <a:endParaRPr lang="en-US" sz="4800" b="1" cap="none" spc="0" dirty="0">
              <a:ln w="12700">
                <a:noFill/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152400" stA="88000" endPos="66000" dist="2794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93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54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3" presetClass="exit" presetSubtype="3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3" presetClass="exit" presetSubtype="32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</p:childTnLst>
        </p:cTn>
      </p:par>
    </p:tnLst>
    <p:bldLst>
      <p:bldP spid="48" grpId="0"/>
      <p:bldP spid="48" grpId="1"/>
      <p:bldP spid="49" grpId="0"/>
      <p:bldP spid="49" grpId="1"/>
      <p:bldP spid="50" grpId="0"/>
      <p:bldP spid="50" grpId="1"/>
      <p:bldP spid="52" grpId="0"/>
      <p:bldP spid="52" grpId="1"/>
      <p:bldP spid="5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18</Words>
  <Application>Microsoft Office PowerPoint</Application>
  <PresentationFormat>On-screen Show (16:9)</PresentationFormat>
  <Paragraphs>6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</dc:creator>
  <cp:lastModifiedBy>Aaron</cp:lastModifiedBy>
  <cp:revision>26</cp:revision>
  <dcterms:created xsi:type="dcterms:W3CDTF">2012-10-10T15:51:04Z</dcterms:created>
  <dcterms:modified xsi:type="dcterms:W3CDTF">2012-10-11T12:53:35Z</dcterms:modified>
</cp:coreProperties>
</file>