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3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350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131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158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156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7759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572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542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761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419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58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22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071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ogo_Guitar_Acoustic_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5616" y="4083918"/>
            <a:ext cx="609600" cy="6096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404154" y="660359"/>
            <a:ext cx="2520280" cy="2520280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b="1" dirty="0" smtClean="0"/>
              <a:t>YOUR WEBSITE</a:t>
            </a:r>
          </a:p>
          <a:p>
            <a:pPr algn="ctr"/>
            <a:r>
              <a:rPr lang="en-IE" sz="2000" b="1" dirty="0" smtClean="0"/>
              <a:t>TITLE HERE</a:t>
            </a:r>
            <a:endParaRPr lang="en-IE" sz="2000" b="1" dirty="0"/>
          </a:p>
        </p:txBody>
      </p:sp>
      <p:sp>
        <p:nvSpPr>
          <p:cNvPr id="7" name="6-Point Star 6"/>
          <p:cNvSpPr/>
          <p:nvPr/>
        </p:nvSpPr>
        <p:spPr>
          <a:xfrm>
            <a:off x="4052226" y="1236423"/>
            <a:ext cx="360040" cy="360040"/>
          </a:xfrm>
          <a:prstGeom prst="star6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6-Point Star 7"/>
          <p:cNvSpPr/>
          <p:nvPr/>
        </p:nvSpPr>
        <p:spPr>
          <a:xfrm>
            <a:off x="4484274" y="1236423"/>
            <a:ext cx="360040" cy="360040"/>
          </a:xfrm>
          <a:prstGeom prst="star6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6-Point Star 8"/>
          <p:cNvSpPr/>
          <p:nvPr/>
        </p:nvSpPr>
        <p:spPr>
          <a:xfrm>
            <a:off x="4916322" y="1236423"/>
            <a:ext cx="360040" cy="360040"/>
          </a:xfrm>
          <a:prstGeom prst="star6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3804953" y="2316543"/>
            <a:ext cx="177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pc="-150" dirty="0" smtClean="0">
                <a:solidFill>
                  <a:schemeClr val="accent6">
                    <a:lumMod val="75000"/>
                  </a:schemeClr>
                </a:solidFill>
              </a:rPr>
              <a:t>YOUR TAGLINE HERE</a:t>
            </a:r>
            <a:endParaRPr lang="en-IE" spc="-1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12638" y="3180639"/>
            <a:ext cx="530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YOUR</a:t>
            </a: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LOGO </a:t>
            </a: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HERE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128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216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1" accel="2000" fill="hold" grpId="0" nodeType="withEffect" p14:presetBounceEnd="9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4000">
                                          <p:cBhvr additive="base">
                                            <p:cTn id="9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4000">
                                          <p:cBhvr additive="base">
                                            <p:cTn id="10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accel="48000" fill="hold" grpId="1" nodeType="withEffect" p14:presetBounceEnd="9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0000">
                                          <p:cBhvr additive="base">
                                            <p:cTn id="13" dur="3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0000">
                                          <p:cBhvr additive="base">
                                            <p:cTn id="14" dur="3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accel="48000" fill="hold" grpId="1" nodeType="withEffect" p14:presetBounceEnd="9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0000">
                                          <p:cBhvr additive="base">
                                            <p:cTn id="17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0000">
                                          <p:cBhvr additive="base">
                                            <p:cTn id="18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accel="48000" fill="hold" grpId="1" nodeType="withEffect" p14:presetBounceEnd="9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0000">
                                          <p:cBhvr additive="base">
                                            <p:cTn id="21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0000">
                                          <p:cBhvr additive="base">
                                            <p:cTn id="22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48000" fill="hold" grpId="1" nodeType="withEffect" p14:presetBounceEnd="9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0000">
                                          <p:cBhvr additive="base">
                                            <p:cTn id="25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0000">
                                          <p:cBhvr additive="base">
                                            <p:cTn id="26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8000" fill="hold" grpId="1" nodeType="withEffect" p14:presetBounceEnd="9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90000">
                                          <p:cBhvr additive="base">
                                            <p:cTn id="29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90000">
                                          <p:cBhvr additive="base">
                                            <p:cTn id="30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2" presetClass="emph" presetSubtype="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5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6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3"/>
                    </p:tgtEl>
                  </p:cMediaNode>
                </p:audio>
              </p:childTnLst>
            </p:cTn>
          </p:par>
        </p:tnLst>
        <p:bldLst>
          <p:bldP spid="5" grpId="1" animBg="1"/>
          <p:bldP spid="5" grpId="2" animBg="1"/>
          <p:bldP spid="7" grpId="1" animBg="1"/>
          <p:bldP spid="7" grpId="2" animBg="1"/>
          <p:bldP spid="8" grpId="1" animBg="1"/>
          <p:bldP spid="8" grpId="2" animBg="1"/>
          <p:bldP spid="9" grpId="1" animBg="1"/>
          <p:bldP spid="9" grpId="2" animBg="1"/>
          <p:bldP spid="10" grpId="1"/>
          <p:bldP spid="10" grpId="2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216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1" accel="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accel="48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3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3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accel="48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accel="48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accel="48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8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2" presetClass="emph" presetSubtype="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5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32" presetClass="emph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showWhenStopped="0">
                    <p:cTn id="6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3"/>
                    </p:tgtEl>
                  </p:cMediaNode>
                </p:audio>
              </p:childTnLst>
            </p:cTn>
          </p:par>
        </p:tnLst>
        <p:bldLst>
          <p:bldP spid="5" grpId="1" animBg="1"/>
          <p:bldP spid="5" grpId="2" animBg="1"/>
          <p:bldP spid="7" grpId="1" animBg="1"/>
          <p:bldP spid="7" grpId="2" animBg="1"/>
          <p:bldP spid="8" grpId="1" animBg="1"/>
          <p:bldP spid="8" grpId="2" animBg="1"/>
          <p:bldP spid="9" grpId="1" animBg="1"/>
          <p:bldP spid="9" grpId="2" animBg="1"/>
          <p:bldP spid="10" grpId="1"/>
          <p:bldP spid="10" grpId="2"/>
          <p:bldP spid="11" grpId="0"/>
          <p:bldP spid="11" grpId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</Words>
  <Application>Microsoft Office PowerPoint</Application>
  <PresentationFormat>On-screen Show (16:9)</PresentationFormat>
  <Paragraphs>4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7</cp:revision>
  <dcterms:created xsi:type="dcterms:W3CDTF">2012-10-09T11:55:23Z</dcterms:created>
  <dcterms:modified xsi:type="dcterms:W3CDTF">2012-10-09T12:54:50Z</dcterms:modified>
</cp:coreProperties>
</file>