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60A"/>
    <a:srgbClr val="3F4507"/>
    <a:srgbClr val="2FA41C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92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12216-A898-4186-85BF-E9DBDC29E0E2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A4AC0B-A0AB-433C-87AF-023F4A41CAF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5656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4AC0B-A0AB-433C-87AF-023F4A41CAF4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45560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4160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62742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2625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34111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43412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56481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7014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88039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33490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37629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82979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9801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3565640" y="2061283"/>
            <a:ext cx="2267352" cy="82978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5" name="Rectangle 34"/>
          <p:cNvSpPr/>
          <p:nvPr/>
        </p:nvSpPr>
        <p:spPr>
          <a:xfrm>
            <a:off x="5832992" y="2061283"/>
            <a:ext cx="1553894" cy="82978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3" name="Rectangle 32"/>
          <p:cNvSpPr/>
          <p:nvPr/>
        </p:nvSpPr>
        <p:spPr>
          <a:xfrm>
            <a:off x="1741191" y="2061283"/>
            <a:ext cx="1824449" cy="8297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29" name="Quirky Logo Ident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15616" y="3867894"/>
            <a:ext cx="609600" cy="6096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914110" y="2002049"/>
            <a:ext cx="14786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5400" b="1" dirty="0" smtClean="0">
                <a:solidFill>
                  <a:schemeClr val="accent6">
                    <a:lumMod val="75000"/>
                  </a:schemeClr>
                </a:solidFill>
              </a:rPr>
              <a:t>Your</a:t>
            </a:r>
            <a:endParaRPr lang="en-IE" sz="5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32357" y="2014508"/>
            <a:ext cx="21339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5400" b="1" dirty="0" smtClean="0">
                <a:solidFill>
                  <a:schemeClr val="bg1">
                    <a:lumMod val="95000"/>
                  </a:schemeClr>
                </a:solidFill>
              </a:rPr>
              <a:t>Simple</a:t>
            </a:r>
            <a:endParaRPr lang="en-IE" sz="5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856627" y="2016112"/>
            <a:ext cx="15436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endParaRPr lang="en-IE" sz="5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939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64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  <p:bldLst>
      <p:bldP spid="34" grpId="0" animBg="1"/>
      <p:bldP spid="35" grpId="0" animBg="1"/>
      <p:bldP spid="33" grpId="0" animBg="1"/>
      <p:bldP spid="30" grpId="0"/>
      <p:bldP spid="31" grpId="0"/>
      <p:bldP spid="3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1130</TotalTime>
  <Words>4</Words>
  <Application>Microsoft Office PowerPoint</Application>
  <PresentationFormat>On-screen Show (16:9)</PresentationFormat>
  <Paragraphs>4</Paragraphs>
  <Slides>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</dc:creator>
  <cp:lastModifiedBy>Aaron</cp:lastModifiedBy>
  <cp:revision>17</cp:revision>
  <dcterms:created xsi:type="dcterms:W3CDTF">2012-10-10T15:51:04Z</dcterms:created>
  <dcterms:modified xsi:type="dcterms:W3CDTF">2012-10-11T12:48:31Z</dcterms:modified>
</cp:coreProperties>
</file>