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74" r:id="rId5"/>
    <p:sldId id="261" r:id="rId6"/>
    <p:sldId id="265" r:id="rId7"/>
    <p:sldId id="259" r:id="rId8"/>
    <p:sldId id="262" r:id="rId9"/>
    <p:sldId id="264" r:id="rId10"/>
    <p:sldId id="266" r:id="rId11"/>
    <p:sldId id="275" r:id="rId12"/>
    <p:sldId id="268" r:id="rId13"/>
    <p:sldId id="278" r:id="rId14"/>
    <p:sldId id="277" r:id="rId15"/>
    <p:sldId id="279" r:id="rId16"/>
    <p:sldId id="269" r:id="rId17"/>
    <p:sldId id="270" r:id="rId18"/>
    <p:sldId id="271" r:id="rId19"/>
    <p:sldId id="272" r:id="rId20"/>
    <p:sldId id="273" r:id="rId2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3F20"/>
    <a:srgbClr val="F35043"/>
    <a:srgbClr val="35C5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85" autoAdjust="0"/>
    <p:restoredTop sz="94660"/>
  </p:normalViewPr>
  <p:slideViewPr>
    <p:cSldViewPr>
      <p:cViewPr varScale="1">
        <p:scale>
          <a:sx n="88" d="100"/>
          <a:sy n="88" d="100"/>
        </p:scale>
        <p:origin x="-108" y="-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75951-0C53-463E-9ACF-974FA8C0C61B}" type="datetimeFigureOut">
              <a:rPr lang="en-IE" smtClean="0"/>
              <a:t>23/08/2012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2F2F7-4A72-4C4F-BA34-A5EBA476FB3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4831866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75951-0C53-463E-9ACF-974FA8C0C61B}" type="datetimeFigureOut">
              <a:rPr lang="en-IE" smtClean="0"/>
              <a:t>23/08/2012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2F2F7-4A72-4C4F-BA34-A5EBA476FB3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187062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75951-0C53-463E-9ACF-974FA8C0C61B}" type="datetimeFigureOut">
              <a:rPr lang="en-IE" smtClean="0"/>
              <a:t>23/08/2012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2F2F7-4A72-4C4F-BA34-A5EBA476FB3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76395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75951-0C53-463E-9ACF-974FA8C0C61B}" type="datetimeFigureOut">
              <a:rPr lang="en-IE" smtClean="0"/>
              <a:t>23/08/2012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2F2F7-4A72-4C4F-BA34-A5EBA476FB3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46844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75951-0C53-463E-9ACF-974FA8C0C61B}" type="datetimeFigureOut">
              <a:rPr lang="en-IE" smtClean="0"/>
              <a:t>23/08/2012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2F2F7-4A72-4C4F-BA34-A5EBA476FB3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591067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75951-0C53-463E-9ACF-974FA8C0C61B}" type="datetimeFigureOut">
              <a:rPr lang="en-IE" smtClean="0"/>
              <a:t>23/08/2012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2F2F7-4A72-4C4F-BA34-A5EBA476FB3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29673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75951-0C53-463E-9ACF-974FA8C0C61B}" type="datetimeFigureOut">
              <a:rPr lang="en-IE" smtClean="0"/>
              <a:t>23/08/2012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2F2F7-4A72-4C4F-BA34-A5EBA476FB3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71674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75951-0C53-463E-9ACF-974FA8C0C61B}" type="datetimeFigureOut">
              <a:rPr lang="en-IE" smtClean="0"/>
              <a:t>23/08/2012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2F2F7-4A72-4C4F-BA34-A5EBA476FB3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37192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75951-0C53-463E-9ACF-974FA8C0C61B}" type="datetimeFigureOut">
              <a:rPr lang="en-IE" smtClean="0"/>
              <a:t>23/08/2012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2F2F7-4A72-4C4F-BA34-A5EBA476FB3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99688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75951-0C53-463E-9ACF-974FA8C0C61B}" type="datetimeFigureOut">
              <a:rPr lang="en-IE" smtClean="0"/>
              <a:t>23/08/2012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2F2F7-4A72-4C4F-BA34-A5EBA476FB3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27799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75951-0C53-463E-9ACF-974FA8C0C61B}" type="datetimeFigureOut">
              <a:rPr lang="en-IE" smtClean="0"/>
              <a:t>23/08/2012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32F2F7-4A72-4C4F-BA34-A5EBA476FB3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038742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50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F75951-0C53-463E-9ACF-974FA8C0C61B}" type="datetimeFigureOut">
              <a:rPr lang="en-IE" smtClean="0"/>
              <a:t>23/08/2012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32F2F7-4A72-4C4F-BA34-A5EBA476FB3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85730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8461" y="1271537"/>
            <a:ext cx="73636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hunkFive Roman" pitchFamily="50" charset="0"/>
              </a:rPr>
              <a:t>Hello! We Are</a:t>
            </a:r>
            <a:endParaRPr lang="en-IE" sz="7200" dirty="0">
              <a:solidFill>
                <a:schemeClr val="tx1">
                  <a:lumMod val="85000"/>
                  <a:lumOff val="15000"/>
                </a:schemeClr>
              </a:solidFill>
              <a:latin typeface="ChunkFive Roman" pitchFamily="50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8461" y="2335685"/>
            <a:ext cx="8064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600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unkFive Roman" pitchFamily="50" charset="0"/>
              </a:rPr>
              <a:t>Some Great Company</a:t>
            </a:r>
            <a:endParaRPr lang="en-IE" sz="5600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hunkFive Roman" pitchFamily="50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7168213" y="1242973"/>
            <a:ext cx="1008800" cy="10088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Lightning Bolt 6"/>
          <p:cNvSpPr/>
          <p:nvPr/>
        </p:nvSpPr>
        <p:spPr>
          <a:xfrm>
            <a:off x="7184873" y="1259633"/>
            <a:ext cx="1224136" cy="1224136"/>
          </a:xfrm>
          <a:prstGeom prst="lightningBol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bg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8" name="SparklingOcean_Ending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1250" out="3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01572" y="39433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694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1" accel="20000" fill="hold" grpId="0" nodeType="click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35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52" presetClass="exit" presetSubtype="0" fill="hold" grpId="1" nodeType="click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1000" ac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from x="100000" y="100000"/>
                                          <p:to x="250000" y="250000"/>
                                        </p:animScale>
    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    <p:cBhvr>
                                            <p:cTn id="35" dur="1000" ac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36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52" presetClass="exit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000" ac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from x="100000" y="100000"/>
                                          <p:to x="250000" y="250000"/>
                                        </p:animScale>
    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    <p:cBhvr>
                                            <p:cTn id="40" dur="1000" ac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41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52" presetClass="exit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000" ac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from x="100000" y="100000"/>
                                          <p:to x="250000" y="250000"/>
                                        </p:animScale>
    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    <p:cBhvr>
                                            <p:cTn id="45" dur="1000" ac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46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" presetID="52" presetClass="exit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1000" ac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from x="100000" y="100000"/>
                                          <p:to x="250000" y="250000"/>
                                        </p:animScale>
    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    <p:cBhvr>
                                            <p:cTn id="50" dur="1000" ac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51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53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</p:childTnLst>
            </p:cTn>
          </p:par>
        </p:tnLst>
        <p:bldLst>
          <p:bldP spid="4" grpId="0"/>
          <p:bldP spid="4" grpId="1"/>
          <p:bldP spid="5" grpId="0"/>
          <p:bldP spid="5" grpId="1"/>
          <p:bldP spid="6" grpId="0" animBg="1"/>
          <p:bldP spid="6" grpId="1" animBg="1"/>
          <p:bldP spid="7" grpId="0" animBg="1"/>
          <p:bldP spid="7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1" accel="2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35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52" presetClass="exit" presetSubtype="0" fill="hold" grpId="1" nodeType="click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1000" ac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from x="100000" y="100000"/>
                                          <p:to x="250000" y="250000"/>
                                        </p:animScale>
    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    <p:cBhvr>
                                            <p:cTn id="35" dur="1000" ac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36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52" presetClass="exit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000" ac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from x="100000" y="100000"/>
                                          <p:to x="250000" y="250000"/>
                                        </p:animScale>
    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    <p:cBhvr>
                                            <p:cTn id="40" dur="1000" ac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41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52" presetClass="exit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000" ac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from x="100000" y="100000"/>
                                          <p:to x="250000" y="250000"/>
                                        </p:animScale>
    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    <p:cBhvr>
                                            <p:cTn id="45" dur="1000" ac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46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" presetID="52" presetClass="exit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1000" ac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from x="100000" y="100000"/>
                                          <p:to x="250000" y="250000"/>
                                        </p:animScale>
    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    <p:cBhvr>
                                            <p:cTn id="50" dur="1000" ac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51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53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</p:childTnLst>
            </p:cTn>
          </p:par>
        </p:tnLst>
        <p:bldLst>
          <p:bldP spid="4" grpId="0"/>
          <p:bldP spid="4" grpId="1"/>
          <p:bldP spid="5" grpId="0"/>
          <p:bldP spid="5" grpId="1"/>
          <p:bldP spid="6" grpId="0" animBg="1"/>
          <p:bldP spid="6" grpId="1" animBg="1"/>
          <p:bldP spid="7" grpId="0" animBg="1"/>
          <p:bldP spid="7" grpId="1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67677" y="3434429"/>
            <a:ext cx="52565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unkFive Roman" pitchFamily="50" charset="0"/>
              </a:rPr>
              <a:t>Product Three</a:t>
            </a:r>
            <a:endParaRPr lang="en-IE" sz="5400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hunkFive Roman" pitchFamily="50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1" y="843558"/>
            <a:ext cx="3531399" cy="23778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86630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5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4" accel="29167" fill="hold" grpId="0" nodeType="afterEffect" p14:presetBounceEnd="8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333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333">
                                          <p:cBhvr additive="base">
                                            <p:cTn id="1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10" presetClass="exit" presetSubtype="0" fill="hold" nodeType="click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10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3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5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4" accel="2916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10" presetClass="exit" presetSubtype="0" fill="hold" nodeType="click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10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3" grpId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67744" y="3434429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unkFive Roman" pitchFamily="50" charset="0"/>
              </a:rPr>
              <a:t>Product Four</a:t>
            </a:r>
            <a:endParaRPr lang="en-IE" sz="5400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hunkFive Roman" pitchFamily="50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67494"/>
            <a:ext cx="4430550" cy="3166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462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5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4" accel="29167" fill="hold" grpId="0" nodeType="afterEffect" p14:presetBounceEnd="8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333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333">
                                          <p:cBhvr additive="base">
                                            <p:cTn id="1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10" presetClass="exit" presetSubtype="0" fill="hold" grpId="1" nodeType="click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10" presetClass="exit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3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5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4" accel="2916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10" presetClass="exit" presetSubtype="0" fill="hold" grpId="1" nodeType="click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10" presetClass="exit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3" grpId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8569968" y="680348"/>
            <a:ext cx="2786709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hunkFive Roman" pitchFamily="50" charset="0"/>
              </a:rPr>
              <a:t>Connect With Us Through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7584" y="2440508"/>
            <a:ext cx="75608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unkFive Roman" pitchFamily="50" charset="0"/>
              </a:rPr>
              <a:t>Our Social Networks</a:t>
            </a:r>
            <a:endParaRPr lang="en-IE" sz="5400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hunkFive Roman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6561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2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8" accel="30000" fill="hold" grpId="0" nodeType="clickEffect" p14:presetBounceEnd="8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2000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2000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xit" presetSubtype="2" accel="76000" decel="20000" fill="hold" grpId="1" nodeType="click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2" presetClass="exit" presetSubtype="2" accel="76000" decel="20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3" grpId="1"/>
          <p:bldP spid="4" grpId="0"/>
          <p:bldP spid="4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2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25000" y="2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8" accel="3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xit" presetSubtype="2" accel="76000" decel="20000" fill="hold" grpId="1" nodeType="click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2" presetClass="exit" presetSubtype="2" accel="76000" decel="20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3" grpId="1"/>
          <p:bldP spid="4" grpId="0"/>
          <p:bldP spid="4" grpId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334816" y="1961080"/>
            <a:ext cx="64136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hunkFive Roman" pitchFamily="50" charset="0"/>
              </a:rPr>
              <a:t>Facebook.com/</a:t>
            </a:r>
            <a:r>
              <a:rPr lang="en-GB" sz="3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hunkFive Roman" pitchFamily="50" charset="0"/>
              </a:rPr>
              <a:t>companyname</a:t>
            </a:r>
            <a:endParaRPr lang="en-GB" sz="3200" dirty="0" smtClean="0">
              <a:solidFill>
                <a:schemeClr val="tx1">
                  <a:lumMod val="85000"/>
                  <a:lumOff val="15000"/>
                </a:schemeClr>
              </a:solidFill>
              <a:latin typeface="ChunkFive Roman" pitchFamily="50" charset="0"/>
            </a:endParaRPr>
          </a:p>
        </p:txBody>
      </p:sp>
      <p:pic>
        <p:nvPicPr>
          <p:cNvPr id="3074" name="Picture 2" descr="C:\Documents and Settings\Tracey.TRACEY-BC55A677\My Documents\00_JVs\epublishingold\themeimages\1345191546_social_facebook_box_blu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21" y="1643867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5986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1" nodeType="click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50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50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" presetClass="exit" presetSubtype="2" fill="hold" grpId="2" nodeType="click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2" presetClass="exit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7" grpId="1"/>
          <p:bldP spid="7" grpId="2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" presetClass="exit" presetSubtype="2" fill="hold" grpId="2" nodeType="click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2" presetClass="exit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7" grpId="1"/>
          <p:bldP spid="7" grpId="2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334816" y="1961080"/>
            <a:ext cx="5688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hunkFive Roman" pitchFamily="50" charset="0"/>
              </a:rPr>
              <a:t>Twitter.com/</a:t>
            </a:r>
            <a:r>
              <a:rPr lang="en-GB" sz="3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hunkFive Roman" pitchFamily="50" charset="0"/>
              </a:rPr>
              <a:t>companyname</a:t>
            </a:r>
            <a:endParaRPr lang="en-GB" sz="3200" dirty="0" smtClean="0">
              <a:solidFill>
                <a:schemeClr val="tx1">
                  <a:lumMod val="85000"/>
                  <a:lumOff val="15000"/>
                </a:schemeClr>
              </a:solidFill>
              <a:latin typeface="ChunkFive Roman" pitchFamily="50" charset="0"/>
            </a:endParaRPr>
          </a:p>
        </p:txBody>
      </p:sp>
      <p:pic>
        <p:nvPicPr>
          <p:cNvPr id="2050" name="Picture 2" descr="C:\Documents and Settings\Tracey.TRACEY-BC55A677\My Documents\00_JVs\epublishingold\themeimages\1345191557_social_twitter_box_whit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643867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7225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2" nodeType="click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50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50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" presetClass="exit" presetSubtype="2" fill="hold" grpId="3" nodeType="click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2" presetClass="exit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7" grpId="2"/>
          <p:bldP spid="7" grpId="3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2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" presetClass="exit" presetSubtype="2" fill="hold" grpId="3" nodeType="click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2" presetClass="exit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7" grpId="2"/>
          <p:bldP spid="7" grpId="3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334816" y="1961080"/>
            <a:ext cx="6269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hunkFive Roman" pitchFamily="50" charset="0"/>
              </a:rPr>
              <a:t>LinkdIn.com/</a:t>
            </a:r>
            <a:r>
              <a:rPr lang="en-GB" sz="3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hunkFive Roman" pitchFamily="50" charset="0"/>
              </a:rPr>
              <a:t>companyname</a:t>
            </a:r>
            <a:endParaRPr lang="en-GB" sz="3200" dirty="0" smtClean="0">
              <a:solidFill>
                <a:schemeClr val="tx1">
                  <a:lumMod val="85000"/>
                  <a:lumOff val="15000"/>
                </a:schemeClr>
              </a:solidFill>
              <a:latin typeface="ChunkFive Roman" pitchFamily="50" charset="0"/>
            </a:endParaRPr>
          </a:p>
        </p:txBody>
      </p:sp>
      <p:pic>
        <p:nvPicPr>
          <p:cNvPr id="4098" name="Picture 2" descr="C:\Documents and Settings\Tracey.TRACEY-BC55A677\My Documents\00_JVs\epublishingold\themeimages\1345191573_social_linkedin_box_blu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43867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545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1" nodeType="click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500" fill="hold"/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500" fill="hold"/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" presetClass="exit" presetSubtype="2" fill="hold" grpId="2" nodeType="click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2" presetClass="exit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7" grpId="1"/>
          <p:bldP spid="7" grpId="2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" presetClass="exit" presetSubtype="2" fill="hold" grpId="2" nodeType="click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2" presetClass="exit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7" grpId="1"/>
          <p:bldP spid="7" grpId="2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5149080" y="-2108770"/>
            <a:ext cx="21540123" cy="7725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9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hunkFive Roman" pitchFamily="50" charset="0"/>
              </a:rPr>
              <a:t>Ready</a:t>
            </a:r>
          </a:p>
        </p:txBody>
      </p:sp>
    </p:spTree>
    <p:extLst>
      <p:ext uri="{BB962C8B-B14F-4D97-AF65-F5344CB8AC3E}">
        <p14:creationId xmlns:p14="http://schemas.microsoft.com/office/powerpoint/2010/main" val="3314149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3664" y="-1820738"/>
            <a:ext cx="9721080" cy="7725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9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hunkFive Roman" pitchFamily="50" charset="0"/>
              </a:rPr>
              <a:t>To</a:t>
            </a:r>
          </a:p>
        </p:txBody>
      </p:sp>
    </p:spTree>
    <p:extLst>
      <p:ext uri="{BB962C8B-B14F-4D97-AF65-F5344CB8AC3E}">
        <p14:creationId xmlns:p14="http://schemas.microsoft.com/office/powerpoint/2010/main" val="3490914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1759768" y="-2180778"/>
            <a:ext cx="13277328" cy="7725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9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hunkFive Roman" pitchFamily="50" charset="0"/>
              </a:rPr>
              <a:t>Call</a:t>
            </a:r>
          </a:p>
        </p:txBody>
      </p:sp>
    </p:spTree>
    <p:extLst>
      <p:ext uri="{BB962C8B-B14F-4D97-AF65-F5344CB8AC3E}">
        <p14:creationId xmlns:p14="http://schemas.microsoft.com/office/powerpoint/2010/main" val="4204766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1260648" y="-2036762"/>
            <a:ext cx="12197208" cy="7725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9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hunkFive Roman" pitchFamily="50" charset="0"/>
              </a:rPr>
              <a:t>Us</a:t>
            </a:r>
            <a:r>
              <a:rPr lang="en-GB" sz="496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ChunkFive Roman" pitchFamily="50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57780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1" nodeType="click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1238164"/>
            <a:ext cx="73636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hunkFive Roman" pitchFamily="50" charset="0"/>
              </a:rPr>
              <a:t>Thanks For Visiting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635896" y="2018388"/>
            <a:ext cx="44644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unkFive Roman" pitchFamily="50" charset="0"/>
              </a:rPr>
              <a:t>Our Website</a:t>
            </a:r>
            <a:endParaRPr lang="en-IE" sz="5400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hunkFive Roman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6425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20000" fill="hold" grpId="0" nodeType="click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xit" presetSubtype="2" fill="hold" grpId="1" nodeType="click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2" presetClass="exit" presetSubtype="2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" grpId="1"/>
          <p:bldP spid="3" grpId="0"/>
          <p:bldP spid="3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2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xit" presetSubtype="2" fill="hold" grpId="1" nodeType="click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2" presetClass="exit" presetSubtype="2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" grpId="1"/>
          <p:bldP spid="3" grpId="0"/>
          <p:bldP spid="3" grpId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9604" y="2497744"/>
            <a:ext cx="8064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600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unkFive Roman" pitchFamily="50" charset="0"/>
              </a:rPr>
              <a:t>Some Great Company</a:t>
            </a:r>
            <a:endParaRPr lang="en-IE" sz="5600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hunkFive Roman" pitchFamily="50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3763252" y="1226313"/>
            <a:ext cx="1008800" cy="10088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Lightning Bolt 6"/>
          <p:cNvSpPr/>
          <p:nvPr/>
        </p:nvSpPr>
        <p:spPr>
          <a:xfrm>
            <a:off x="3779912" y="1242973"/>
            <a:ext cx="1224136" cy="1224136"/>
          </a:xfrm>
          <a:prstGeom prst="lightningBol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bg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09662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35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53" presetClass="exit" presetSubtype="32" fill="hold" grpId="1" nodeType="click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53" presetClass="exit" presetSubtype="32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1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53" presetClass="exit" presetSubtype="32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6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5" grpId="1"/>
          <p:bldP spid="6" grpId="0" animBg="1"/>
          <p:bldP spid="6" grpId="1" animBg="1"/>
          <p:bldP spid="7" grpId="0" animBg="1"/>
          <p:bldP spid="7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35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53" presetClass="exit" presetSubtype="32" fill="hold" grpId="1" nodeType="click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53" presetClass="exit" presetSubtype="32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1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53" presetClass="exit" presetSubtype="32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6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5" grpId="1"/>
          <p:bldP spid="6" grpId="0" animBg="1"/>
          <p:bldP spid="6" grpId="1" animBg="1"/>
          <p:bldP spid="7" grpId="0" animBg="1"/>
          <p:bldP spid="7" grpId="1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32-Point Star 9"/>
          <p:cNvSpPr/>
          <p:nvPr/>
        </p:nvSpPr>
        <p:spPr>
          <a:xfrm>
            <a:off x="2339752" y="195486"/>
            <a:ext cx="4155926" cy="4155926"/>
          </a:xfrm>
          <a:prstGeom prst="star32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" name="TextBox 1"/>
          <p:cNvSpPr txBox="1"/>
          <p:nvPr/>
        </p:nvSpPr>
        <p:spPr>
          <a:xfrm>
            <a:off x="971600" y="1238164"/>
            <a:ext cx="73636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 smtClean="0">
                <a:solidFill>
                  <a:srgbClr val="F35043"/>
                </a:solidFill>
                <a:latin typeface="ChunkFive Roman" pitchFamily="50" charset="0"/>
              </a:rPr>
              <a:t>Let’s Take A Look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79712" y="2018388"/>
            <a:ext cx="6120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hunkFive Roman" pitchFamily="50" charset="0"/>
              </a:rPr>
              <a:t>At What We Have</a:t>
            </a:r>
            <a:endParaRPr lang="en-IE" sz="5400" dirty="0">
              <a:solidFill>
                <a:schemeClr val="tx1">
                  <a:lumMod val="85000"/>
                  <a:lumOff val="15000"/>
                </a:schemeClr>
              </a:solidFill>
              <a:latin typeface="ChunkFive Roman" pitchFamily="50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32034" y="2787774"/>
            <a:ext cx="33031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hunkFive Roman" pitchFamily="50" charset="0"/>
              </a:rPr>
              <a:t>To Offer!</a:t>
            </a:r>
          </a:p>
        </p:txBody>
      </p:sp>
    </p:spTree>
    <p:extLst>
      <p:ext uri="{BB962C8B-B14F-4D97-AF65-F5344CB8AC3E}">
        <p14:creationId xmlns:p14="http://schemas.microsoft.com/office/powerpoint/2010/main" val="3917495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20000" fill="hold" grpId="0" nodeType="click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accel="45000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Rot by="43200000" p14:bounceEnd="50000">
                                          <p:cBhvr>
                                            <p:cTn id="18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20" presetID="53" presetClass="exit" presetSubtype="32" fill="hold" grpId="2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1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2" presetClass="exit" presetSubtype="2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2" presetClass="exit" presetSubtype="2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2" presetClass="exit" presetSubtype="2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0" grpId="2" animBg="1"/>
          <p:bldP spid="2" grpId="0"/>
          <p:bldP spid="2" grpId="1"/>
          <p:bldP spid="3" grpId="0"/>
          <p:bldP spid="3" grpId="1"/>
          <p:bldP spid="8" grpId="0"/>
          <p:bldP spid="8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2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accel="4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18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20" presetID="53" presetClass="exit" presetSubtype="32" fill="hold" grpId="2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1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2" presetClass="exit" presetSubtype="2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2" presetClass="exit" presetSubtype="2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2" presetClass="exit" presetSubtype="2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0" grpId="2" animBg="1"/>
          <p:bldP spid="2" grpId="0"/>
          <p:bldP spid="2" grpId="1"/>
          <p:bldP spid="3" grpId="0"/>
          <p:bldP spid="3" grpId="1"/>
          <p:bldP spid="8" grpId="0"/>
          <p:bldP spid="8" grpId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32-Point Star 4"/>
          <p:cNvSpPr/>
          <p:nvPr/>
        </p:nvSpPr>
        <p:spPr>
          <a:xfrm>
            <a:off x="2602049" y="529791"/>
            <a:ext cx="3919364" cy="3919364"/>
          </a:xfrm>
          <a:prstGeom prst="star32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0" name="Oval 9"/>
          <p:cNvSpPr/>
          <p:nvPr/>
        </p:nvSpPr>
        <p:spPr>
          <a:xfrm>
            <a:off x="3053696" y="981438"/>
            <a:ext cx="3016070" cy="3016070"/>
          </a:xfrm>
          <a:prstGeom prst="ellipse">
            <a:avLst/>
          </a:prstGeom>
          <a:solidFill>
            <a:srgbClr val="F35043"/>
          </a:solidFill>
          <a:ln w="57150"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63128" y="1419622"/>
            <a:ext cx="239720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>
                <a:solidFill>
                  <a:schemeClr val="bg1"/>
                </a:solidFill>
                <a:latin typeface="ChunkFive Roman" pitchFamily="50" charset="0"/>
              </a:rPr>
              <a:t>Fast &amp;</a:t>
            </a:r>
          </a:p>
          <a:p>
            <a:pPr algn="ctr"/>
            <a:r>
              <a:rPr lang="en-GB" sz="4000" dirty="0" smtClean="0">
                <a:solidFill>
                  <a:schemeClr val="bg1"/>
                </a:solidFill>
                <a:latin typeface="ChunkFive Roman" pitchFamily="50" charset="0"/>
              </a:rPr>
              <a:t>Friendly Service</a:t>
            </a:r>
          </a:p>
        </p:txBody>
      </p:sp>
    </p:spTree>
    <p:extLst>
      <p:ext uri="{BB962C8B-B14F-4D97-AF65-F5344CB8AC3E}">
        <p14:creationId xmlns:p14="http://schemas.microsoft.com/office/powerpoint/2010/main" val="3173366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8" presetClass="emph" presetSubtype="0" fill="hold" grpId="0" nodeType="afterEffect" p14:presetBounceEnd="86000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p14:bounceEnd="86000">
                                          <p:cBhvr>
                                            <p:cTn id="10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decel="47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30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37" presetClass="exit" presetSubtype="0" fill="hold" grpId="2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" decel="1000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900" accel="100000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37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" decel="100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900" accel="100000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37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" decel="1000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900" accel="100000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5" grpId="1" animBg="1"/>
          <p:bldP spid="5" grpId="2" animBg="1"/>
          <p:bldP spid="10" grpId="0" animBg="1"/>
          <p:bldP spid="10" grpId="1" animBg="1"/>
          <p:bldP spid="10" grpId="2" animBg="1"/>
          <p:bldP spid="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8" presetClass="emph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0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decel="47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30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37" presetClass="exit" presetSubtype="0" fill="hold" grpId="2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" decel="1000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900" accel="100000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37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" decel="100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900" accel="100000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37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" decel="1000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900" accel="100000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5" grpId="1" animBg="1"/>
          <p:bldP spid="5" grpId="2" animBg="1"/>
          <p:bldP spid="10" grpId="0" animBg="1"/>
          <p:bldP spid="10" grpId="1" animBg="1"/>
          <p:bldP spid="10" grpId="2" animBg="1"/>
          <p:bldP spid="6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32-Point Star 4"/>
          <p:cNvSpPr/>
          <p:nvPr/>
        </p:nvSpPr>
        <p:spPr>
          <a:xfrm>
            <a:off x="2602049" y="529791"/>
            <a:ext cx="3919364" cy="3919364"/>
          </a:xfrm>
          <a:prstGeom prst="star32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0" name="Oval 9"/>
          <p:cNvSpPr/>
          <p:nvPr/>
        </p:nvSpPr>
        <p:spPr>
          <a:xfrm>
            <a:off x="3053696" y="981438"/>
            <a:ext cx="3016070" cy="3016070"/>
          </a:xfrm>
          <a:prstGeom prst="ellipse">
            <a:avLst/>
          </a:prstGeom>
          <a:solidFill>
            <a:srgbClr val="F35043"/>
          </a:solidFill>
          <a:ln w="57150"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63128" y="1419622"/>
            <a:ext cx="239720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>
                <a:solidFill>
                  <a:schemeClr val="bg1"/>
                </a:solidFill>
                <a:latin typeface="ChunkFive Roman" pitchFamily="50" charset="0"/>
              </a:rPr>
              <a:t>Expert</a:t>
            </a:r>
          </a:p>
          <a:p>
            <a:pPr algn="ctr"/>
            <a:r>
              <a:rPr lang="en-GB" sz="4000" dirty="0" smtClean="0">
                <a:solidFill>
                  <a:schemeClr val="bg1"/>
                </a:solidFill>
                <a:latin typeface="ChunkFive Roman" pitchFamily="50" charset="0"/>
              </a:rPr>
              <a:t>Staff</a:t>
            </a:r>
          </a:p>
          <a:p>
            <a:pPr algn="ctr"/>
            <a:r>
              <a:rPr lang="en-GB" sz="4000" dirty="0" smtClean="0">
                <a:solidFill>
                  <a:schemeClr val="bg1"/>
                </a:solidFill>
                <a:latin typeface="ChunkFive Roman" pitchFamily="50" charset="0"/>
              </a:rPr>
              <a:t>On Hand</a:t>
            </a:r>
          </a:p>
        </p:txBody>
      </p:sp>
    </p:spTree>
    <p:extLst>
      <p:ext uri="{BB962C8B-B14F-4D97-AF65-F5344CB8AC3E}">
        <p14:creationId xmlns:p14="http://schemas.microsoft.com/office/powerpoint/2010/main" val="2193778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8" presetClass="emph" presetSubtype="0" fill="hold" grpId="0" nodeType="afterEffect" p14:presetBounceEnd="86000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p14:bounceEnd="86000">
                                          <p:cBhvr>
                                            <p:cTn id="10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decel="47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30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37" presetClass="exit" presetSubtype="0" fill="hold" grpId="2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" decel="1000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900" accel="100000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37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" decel="100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900" accel="100000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37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" decel="1000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900" accel="100000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5" grpId="1" animBg="1"/>
          <p:bldP spid="5" grpId="2" animBg="1"/>
          <p:bldP spid="10" grpId="0" animBg="1"/>
          <p:bldP spid="10" grpId="1" animBg="1"/>
          <p:bldP spid="10" grpId="2" animBg="1"/>
          <p:bldP spid="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8" presetClass="emph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0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decel="47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30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37" presetClass="exit" presetSubtype="0" fill="hold" grpId="2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" decel="1000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900" accel="100000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37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" decel="100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900" accel="100000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37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" decel="1000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900" accel="100000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5" grpId="1" animBg="1"/>
          <p:bldP spid="5" grpId="2" animBg="1"/>
          <p:bldP spid="10" grpId="0" animBg="1"/>
          <p:bldP spid="10" grpId="1" animBg="1"/>
          <p:bldP spid="10" grpId="2" animBg="1"/>
          <p:bldP spid="6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32-Point Star 4"/>
          <p:cNvSpPr/>
          <p:nvPr/>
        </p:nvSpPr>
        <p:spPr>
          <a:xfrm>
            <a:off x="2602049" y="529791"/>
            <a:ext cx="3919364" cy="3919364"/>
          </a:xfrm>
          <a:prstGeom prst="star32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0" name="Oval 9"/>
          <p:cNvSpPr/>
          <p:nvPr/>
        </p:nvSpPr>
        <p:spPr>
          <a:xfrm>
            <a:off x="3053696" y="981438"/>
            <a:ext cx="3016070" cy="3016070"/>
          </a:xfrm>
          <a:prstGeom prst="ellipse">
            <a:avLst/>
          </a:prstGeom>
          <a:solidFill>
            <a:srgbClr val="F35043"/>
          </a:solidFill>
          <a:ln w="57150"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63128" y="1419622"/>
            <a:ext cx="239720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>
                <a:solidFill>
                  <a:schemeClr val="bg1"/>
                </a:solidFill>
                <a:latin typeface="ChunkFive Roman" pitchFamily="50" charset="0"/>
              </a:rPr>
              <a:t>24 Hour</a:t>
            </a:r>
          </a:p>
          <a:p>
            <a:pPr algn="ctr"/>
            <a:r>
              <a:rPr lang="en-GB" sz="4000" dirty="0" smtClean="0">
                <a:solidFill>
                  <a:schemeClr val="bg1"/>
                </a:solidFill>
                <a:latin typeface="ChunkFive Roman" pitchFamily="50" charset="0"/>
              </a:rPr>
              <a:t>Phone</a:t>
            </a:r>
          </a:p>
          <a:p>
            <a:pPr algn="ctr"/>
            <a:r>
              <a:rPr lang="en-GB" sz="4000" dirty="0" smtClean="0">
                <a:solidFill>
                  <a:schemeClr val="bg1"/>
                </a:solidFill>
                <a:latin typeface="ChunkFive Roman" pitchFamily="50" charset="0"/>
              </a:rPr>
              <a:t>Support</a:t>
            </a:r>
          </a:p>
        </p:txBody>
      </p:sp>
    </p:spTree>
    <p:extLst>
      <p:ext uri="{BB962C8B-B14F-4D97-AF65-F5344CB8AC3E}">
        <p14:creationId xmlns:p14="http://schemas.microsoft.com/office/powerpoint/2010/main" val="386358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8" presetClass="emph" presetSubtype="0" fill="hold" grpId="0" nodeType="afterEffect" p14:presetBounceEnd="86000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p14:bounceEnd="86000">
                                          <p:cBhvr>
                                            <p:cTn id="10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decel="47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30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37" presetClass="exit" presetSubtype="0" fill="hold" grpId="2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" decel="1000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900" accel="100000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37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" decel="100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900" accel="100000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37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" decel="1000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900" accel="100000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5" grpId="1" animBg="1"/>
          <p:bldP spid="5" grpId="2" animBg="1"/>
          <p:bldP spid="10" grpId="0" animBg="1"/>
          <p:bldP spid="10" grpId="1" animBg="1"/>
          <p:bldP spid="10" grpId="2" animBg="1"/>
          <p:bldP spid="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8" presetClass="emph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0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decel="47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30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37" presetClass="exit" presetSubtype="0" fill="hold" grpId="2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" decel="1000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900" accel="100000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37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" decel="100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900" accel="100000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37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" decel="1000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900" accel="100000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5" grpId="1" animBg="1"/>
          <p:bldP spid="5" grpId="2" animBg="1"/>
          <p:bldP spid="10" grpId="0" animBg="1"/>
          <p:bldP spid="10" grpId="1" animBg="1"/>
          <p:bldP spid="10" grpId="2" animBg="1"/>
          <p:bldP spid="6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-837306" y="-2900858"/>
            <a:ext cx="11097938" cy="11097938"/>
          </a:xfrm>
          <a:prstGeom prst="ellipse">
            <a:avLst/>
          </a:prstGeom>
          <a:solidFill>
            <a:srgbClr val="F350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 </a:t>
            </a:r>
            <a:endParaRPr lang="en-IE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1238164"/>
            <a:ext cx="736360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hunkFive Roman" pitchFamily="50" charset="0"/>
              </a:rPr>
              <a:t>Want To See Some Of Our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27784" y="2069160"/>
            <a:ext cx="67687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unkFive Roman" pitchFamily="50" charset="0"/>
              </a:rPr>
              <a:t>Awesome Products</a:t>
            </a:r>
            <a:endParaRPr lang="en-IE" sz="5400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hunkFive Roman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6916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1" accel="20000" fill="hold" grpId="0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xit" presetSubtype="2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2" presetClass="exit" presetSubtype="2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/>
          <p:bldP spid="3" grpId="1"/>
          <p:bldP spid="4" grpId="0"/>
          <p:bldP spid="4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1" accel="2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xit" presetSubtype="2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2" presetClass="exit" presetSubtype="2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/>
          <p:bldP spid="3" grpId="1"/>
          <p:bldP spid="4" grpId="0"/>
          <p:bldP spid="4" grpId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39752" y="3434429"/>
            <a:ext cx="44644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unkFive Roman" pitchFamily="50" charset="0"/>
              </a:rPr>
              <a:t>Product One</a:t>
            </a:r>
            <a:endParaRPr lang="en-IE" sz="5400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hunkFive Roman" pitchFamily="50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1" y="843558"/>
            <a:ext cx="3531399" cy="23778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20842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5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4" accel="29167" fill="hold" grpId="0" nodeType="afterEffect" p14:presetBounceEnd="8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333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333">
                                          <p:cBhvr additive="base">
                                            <p:cTn id="1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10" presetClass="exit" presetSubtype="0" fill="hold" nodeType="click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10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3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5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4" accel="2916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10" presetClass="exit" presetSubtype="0" fill="hold" nodeType="click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10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3" grpId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67744" y="3434429"/>
            <a:ext cx="44644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unkFive Roman" pitchFamily="50" charset="0"/>
              </a:rPr>
              <a:t>Product Two</a:t>
            </a:r>
            <a:endParaRPr lang="en-IE" sz="5400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hunkFive Roman" pitchFamily="50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67494"/>
            <a:ext cx="4430550" cy="3166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775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5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4" accel="29167" fill="hold" grpId="0" nodeType="afterEffect" p14:presetBounceEnd="8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333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333">
                                          <p:cBhvr additive="base">
                                            <p:cTn id="1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10" presetClass="exit" presetSubtype="0" fill="hold" grpId="1" nodeType="click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10" presetClass="exit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3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5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4" accel="2916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10" presetClass="exit" presetSubtype="0" fill="hold" grpId="1" nodeType="click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10" presetClass="exit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3" grpId="1"/>
        </p:bldLst>
      </p:timing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879</TotalTime>
  <Words>70</Words>
  <Application>Microsoft Office PowerPoint</Application>
  <PresentationFormat>On-screen Show (16:9)</PresentationFormat>
  <Paragraphs>32</Paragraphs>
  <Slides>20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Tracey</dc:creator>
  <cp:lastModifiedBy>Tracey</cp:lastModifiedBy>
  <cp:revision>23</cp:revision>
  <dcterms:created xsi:type="dcterms:W3CDTF">2012-08-16T19:44:35Z</dcterms:created>
  <dcterms:modified xsi:type="dcterms:W3CDTF">2012-08-23T10:28:18Z</dcterms:modified>
</cp:coreProperties>
</file>