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20000"/>
    <a:srgbClr val="ACE27A"/>
    <a:srgbClr val="7FD435"/>
    <a:srgbClr val="004B00"/>
    <a:srgbClr val="008E00"/>
    <a:srgbClr val="006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876" y="-60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P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P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145A2-E467-49B1-8EF6-41FFE26F3DE4}" type="datetimeFigureOut">
              <a:rPr lang="en-PH" smtClean="0"/>
              <a:t>8/23/2012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EFD3B-72EE-4433-ABE2-7B4D6BF3D06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9360735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P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P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145A2-E467-49B1-8EF6-41FFE26F3DE4}" type="datetimeFigureOut">
              <a:rPr lang="en-PH" smtClean="0"/>
              <a:t>8/23/2012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EFD3B-72EE-4433-ABE2-7B4D6BF3D06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3040043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P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P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145A2-E467-49B1-8EF6-41FFE26F3DE4}" type="datetimeFigureOut">
              <a:rPr lang="en-PH" smtClean="0"/>
              <a:t>8/23/2012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EFD3B-72EE-4433-ABE2-7B4D6BF3D06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050818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P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P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145A2-E467-49B1-8EF6-41FFE26F3DE4}" type="datetimeFigureOut">
              <a:rPr lang="en-PH" smtClean="0"/>
              <a:t>8/23/2012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EFD3B-72EE-4433-ABE2-7B4D6BF3D06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2887303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P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145A2-E467-49B1-8EF6-41FFE26F3DE4}" type="datetimeFigureOut">
              <a:rPr lang="en-PH" smtClean="0"/>
              <a:t>8/23/2012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EFD3B-72EE-4433-ABE2-7B4D6BF3D06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5240279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P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P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P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145A2-E467-49B1-8EF6-41FFE26F3DE4}" type="datetimeFigureOut">
              <a:rPr lang="en-PH" smtClean="0"/>
              <a:t>8/23/2012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EFD3B-72EE-4433-ABE2-7B4D6BF3D06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2051081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P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P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P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145A2-E467-49B1-8EF6-41FFE26F3DE4}" type="datetimeFigureOut">
              <a:rPr lang="en-PH" smtClean="0"/>
              <a:t>8/23/2012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EFD3B-72EE-4433-ABE2-7B4D6BF3D06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432570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P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145A2-E467-49B1-8EF6-41FFE26F3DE4}" type="datetimeFigureOut">
              <a:rPr lang="en-PH" smtClean="0"/>
              <a:t>8/23/2012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EFD3B-72EE-4433-ABE2-7B4D6BF3D06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3264867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145A2-E467-49B1-8EF6-41FFE26F3DE4}" type="datetimeFigureOut">
              <a:rPr lang="en-PH" smtClean="0"/>
              <a:t>8/23/2012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EFD3B-72EE-4433-ABE2-7B4D6BF3D06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529644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P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P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145A2-E467-49B1-8EF6-41FFE26F3DE4}" type="datetimeFigureOut">
              <a:rPr lang="en-PH" smtClean="0"/>
              <a:t>8/23/2012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EFD3B-72EE-4433-ABE2-7B4D6BF3D06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9749067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P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P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145A2-E467-49B1-8EF6-41FFE26F3DE4}" type="datetimeFigureOut">
              <a:rPr lang="en-PH" smtClean="0"/>
              <a:t>8/23/2012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EFD3B-72EE-4433-ABE2-7B4D6BF3D06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9271280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P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P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1145A2-E467-49B1-8EF6-41FFE26F3DE4}" type="datetimeFigureOut">
              <a:rPr lang="en-PH" smtClean="0"/>
              <a:t>8/23/2012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2EFD3B-72EE-4433-ABE2-7B4D6BF3D06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1942396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981200" y="1015072"/>
            <a:ext cx="5334000" cy="1938992"/>
          </a:xfrm>
          <a:prstGeom prst="rect">
            <a:avLst/>
          </a:prstGeom>
          <a:noFill/>
          <a:scene3d>
            <a:camera prst="orthographicFront"/>
            <a:lightRig rig="soft" dir="tl">
              <a:rot lat="0" lon="0" rev="0"/>
            </a:lightRig>
          </a:scene3d>
          <a:sp3d extrusionH="76200">
            <a:extrusionClr>
              <a:schemeClr val="bg1"/>
            </a:extrusionClr>
          </a:sp3d>
        </p:spPr>
        <p:txBody>
          <a:bodyPr wrap="square" rtlCol="0">
            <a:spAutoFit/>
          </a:bodyPr>
          <a:lstStyle/>
          <a:p>
            <a:pPr algn="ctr"/>
            <a:r>
              <a:rPr lang="en-PH" sz="6000" b="1" dirty="0" smtClean="0">
                <a:solidFill>
                  <a:srgbClr val="002060"/>
                </a:solidFill>
              </a:rPr>
              <a:t>OUR COMPANY</a:t>
            </a:r>
          </a:p>
          <a:p>
            <a:pPr algn="ctr"/>
            <a:r>
              <a:rPr lang="en-PH" sz="6000" b="1" dirty="0" smtClean="0">
                <a:solidFill>
                  <a:srgbClr val="002060"/>
                </a:solidFill>
              </a:rPr>
              <a:t>NAME HERE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886161" y="3510290"/>
            <a:ext cx="38816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PH" sz="2800" dirty="0" smtClean="0">
                <a:solidFill>
                  <a:srgbClr val="FFFF00"/>
                </a:solidFill>
              </a:rPr>
              <a:t>WWW.MYWEBSITE.COM</a:t>
            </a:r>
            <a:endParaRPr lang="en-PH" sz="2800" dirty="0">
              <a:solidFill>
                <a:srgbClr val="FFFF00"/>
              </a:solidFill>
            </a:endParaRPr>
          </a:p>
        </p:txBody>
      </p:sp>
      <p:pic>
        <p:nvPicPr>
          <p:cNvPr id="14" name="ReadyForTheSh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75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57200" y="43243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02513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1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1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5" dur="1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1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4"/>
                    </p:tgtEl>
                  </p:cMediaNode>
                </p:audio>
              </p:childTnLst>
            </p:cTn>
          </p:par>
        </p:tnLst>
        <p:bldLst>
          <p:bldP spid="9" grpId="0"/>
          <p:bldP spid="10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5" dur="1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1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4"/>
                    </p:tgtEl>
                  </p:cMediaNode>
                </p:audio>
              </p:childTnLst>
            </p:cTn>
          </p:par>
        </p:tnLst>
        <p:bldLst>
          <p:bldP spid="9" grpId="0"/>
          <p:bldP spid="10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95300" y="2496800"/>
            <a:ext cx="8267700" cy="14465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PH" sz="4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GIVE ONE </a:t>
            </a:r>
            <a:r>
              <a:rPr lang="en-PH" sz="4400" b="1" spc="150" dirty="0" smtClean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FINAL CALL TO </a:t>
            </a:r>
            <a:r>
              <a:rPr lang="en-PH" sz="4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FORCE YOUR AUDIENCE INTO ACTION!</a:t>
            </a:r>
            <a:endParaRPr lang="en-PH" sz="4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8194" name="Picture 2" descr="C:\Documents and Settings\Tracey.TRACEY-BC55A677\My Documents\00_JVs\epublishingold\themeimages\1345811465_kblogger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4807" y="819150"/>
            <a:ext cx="1300593" cy="1300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17484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92521" y="3190041"/>
            <a:ext cx="8001000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PH" sz="4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GET </a:t>
            </a:r>
            <a:r>
              <a:rPr lang="en-PH" sz="4400" b="1" dirty="0" smtClean="0">
                <a:solidFill>
                  <a:srgbClr val="FFFF00"/>
                </a:solidFill>
              </a:rPr>
              <a:t>IN TOUCH</a:t>
            </a:r>
            <a:r>
              <a:rPr lang="en-PH" sz="4400" b="1" dirty="0" smtClean="0"/>
              <a:t> </a:t>
            </a:r>
            <a:r>
              <a:rPr lang="en-PH" sz="4400" dirty="0" smtClean="0"/>
              <a:t>WITH US </a:t>
            </a:r>
            <a:r>
              <a:rPr lang="en-PH" sz="4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NOW</a:t>
            </a:r>
            <a:r>
              <a:rPr lang="en-PH" sz="4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! </a:t>
            </a:r>
            <a:endParaRPr lang="en-PH" sz="4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4098" name="Picture 2" descr="C:\Documents and Settings\Tracey.TRACEY-BC55A677\My Documents\00_JVs\epublishingold\themeimages\1345811087_kcal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1702" y="1428750"/>
            <a:ext cx="1300593" cy="1300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9037973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5800" y="694860"/>
            <a:ext cx="792024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10000" dirty="0" smtClean="0">
                <a:solidFill>
                  <a:srgbClr val="FFFF00"/>
                </a:solidFill>
              </a:rPr>
              <a:t>MY AWESOME</a:t>
            </a:r>
            <a:endParaRPr lang="en-PH" sz="10000" dirty="0">
              <a:solidFill>
                <a:srgbClr val="FF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5800" y="1841540"/>
            <a:ext cx="8006102" cy="1569660"/>
          </a:xfrm>
          <a:prstGeom prst="rect">
            <a:avLst/>
          </a:prstGeom>
          <a:noFill/>
          <a:scene3d>
            <a:camera prst="orthographicFront"/>
            <a:lightRig rig="soft" dir="tl">
              <a:rot lat="0" lon="0" rev="0"/>
            </a:lightRig>
          </a:scene3d>
          <a:sp3d extrusionH="76200">
            <a:extrusionClr>
              <a:schemeClr val="bg1"/>
            </a:extrusionClr>
          </a:sp3d>
        </p:spPr>
        <p:txBody>
          <a:bodyPr wrap="none" rtlCol="0">
            <a:spAutoFit/>
          </a:bodyPr>
          <a:lstStyle/>
          <a:p>
            <a:r>
              <a:rPr lang="en-PH" sz="9600" b="1" dirty="0" smtClean="0">
                <a:solidFill>
                  <a:srgbClr val="002060"/>
                </a:solidFill>
              </a:rPr>
              <a:t>NEW PRODUCT</a:t>
            </a:r>
            <a:endParaRPr lang="en-PH" sz="9600" b="1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98574" y="3257550"/>
            <a:ext cx="3506409" cy="584775"/>
          </a:xfrm>
          <a:prstGeom prst="rect">
            <a:avLst/>
          </a:prstGeom>
          <a:noFill/>
          <a:scene3d>
            <a:camera prst="orthographicFront"/>
            <a:lightRig rig="soft" dir="tl">
              <a:rot lat="0" lon="0" rev="0"/>
            </a:lightRig>
          </a:scene3d>
          <a:sp3d extrusionH="76200">
            <a:extrusionClr>
              <a:schemeClr val="bg1"/>
            </a:extrusionClr>
          </a:sp3d>
        </p:spPr>
        <p:txBody>
          <a:bodyPr wrap="none" rtlCol="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en-PH" sz="3200" b="1" spc="-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BROUGHT TO YOU BY</a:t>
            </a:r>
            <a:endParaRPr lang="en-PH" sz="3200" b="1" spc="-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24400" y="3288327"/>
            <a:ext cx="38816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PH" sz="2800" dirty="0" smtClean="0">
                <a:solidFill>
                  <a:srgbClr val="FFFF00"/>
                </a:solidFill>
              </a:rPr>
              <a:t>WWW.MYWEBSITE.COM</a:t>
            </a:r>
            <a:endParaRPr lang="en-PH" sz="28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1381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click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1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1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2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8" grpId="0"/>
          <p:bldP spid="9" grpId="0"/>
          <p:bldP spid="10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8" grpId="0"/>
          <p:bldP spid="9" grpId="0"/>
          <p:bldP spid="10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971799" y="2834527"/>
            <a:ext cx="5486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5400" b="1" spc="-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FEATURE </a:t>
            </a:r>
            <a:r>
              <a:rPr lang="en-PH" sz="5400" b="1" spc="-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THREE</a:t>
            </a:r>
            <a:endParaRPr lang="en-PH" sz="5400" b="1" spc="-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1027" name="Picture 3" descr="C:\Documents and Settings\Tracey.TRACEY-BC55A677\My Documents\00_JVs\epublishingold\themeimages\1345807927_Symbol-Check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9246" y="1047750"/>
            <a:ext cx="736753" cy="736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C:\Documents and Settings\Tracey.TRACEY-BC55A677\My Documents\00_JVs\epublishingold\themeimages\1345807927_Symbol-Check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9245" y="1996327"/>
            <a:ext cx="736753" cy="736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Documents and Settings\Tracey.TRACEY-BC55A677\My Documents\00_JVs\epublishingold\themeimages\1345807927_Symbol-Check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9246" y="2947798"/>
            <a:ext cx="736753" cy="736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2971799" y="1843927"/>
            <a:ext cx="5486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5400" b="1" spc="-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FEATURE </a:t>
            </a:r>
            <a:r>
              <a:rPr lang="en-PH" sz="5400" b="1" spc="-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TWO</a:t>
            </a:r>
            <a:endParaRPr lang="en-PH" sz="5400" b="1" spc="-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971800" y="895350"/>
            <a:ext cx="5486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5400" b="1" spc="-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FEATURE ONE</a:t>
            </a:r>
            <a:endParaRPr lang="en-PH" sz="5400" b="1" spc="-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603918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685800" y="2724150"/>
            <a:ext cx="8184420" cy="1901364"/>
            <a:chOff x="623201" y="2612946"/>
            <a:chExt cx="8184420" cy="1901364"/>
          </a:xfrm>
        </p:grpSpPr>
        <p:sp>
          <p:nvSpPr>
            <p:cNvPr id="8" name="TextBox 7"/>
            <p:cNvSpPr txBox="1"/>
            <p:nvPr/>
          </p:nvSpPr>
          <p:spPr>
            <a:xfrm>
              <a:off x="623201" y="2612946"/>
              <a:ext cx="8184420" cy="10464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PH" sz="6200" dirty="0" smtClean="0">
                  <a:solidFill>
                    <a:srgbClr val="FFFF00"/>
                  </a:solidFill>
                </a:rPr>
                <a:t>SOME OTHER</a:t>
              </a:r>
              <a:r>
                <a:rPr lang="en-PH" sz="6200" dirty="0">
                  <a:solidFill>
                    <a:srgbClr val="FFFF00"/>
                  </a:solidFill>
                </a:rPr>
                <a:t> </a:t>
              </a:r>
              <a:r>
                <a:rPr lang="en-PH" sz="6200" dirty="0" smtClean="0">
                  <a:solidFill>
                    <a:srgbClr val="FFFF00"/>
                  </a:solidFill>
                </a:rPr>
                <a:t>AWESOME</a:t>
              </a:r>
              <a:endParaRPr lang="en-PH" sz="6200" dirty="0">
                <a:solidFill>
                  <a:srgbClr val="FFFF00"/>
                </a:solidFill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648874" y="3190871"/>
              <a:ext cx="7948586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PH" sz="8000" b="1" dirty="0" smtClean="0">
                  <a:solidFill>
                    <a:schemeClr val="bg2">
                      <a:lumMod val="50000"/>
                    </a:schemeClr>
                  </a:solidFill>
                </a:rPr>
                <a:t>FACT RIGHT HERE!</a:t>
              </a:r>
              <a:endParaRPr lang="en-PH" sz="80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pic>
        <p:nvPicPr>
          <p:cNvPr id="2050" name="Picture 2" descr="C:\Documents and Settings\Tracey.TRACEY-BC55A677\My Documents\00_JVs\epublishingold\themeimages\1345807295_Thumbs_Up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5355" y="590550"/>
            <a:ext cx="2337136" cy="2337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83440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04800" y="895350"/>
            <a:ext cx="6152390" cy="267765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en-PH" sz="42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USE THIS </a:t>
            </a:r>
            <a:r>
              <a:rPr lang="en-PH" sz="4200" dirty="0" smtClean="0">
                <a:solidFill>
                  <a:srgbClr val="FFFF00"/>
                </a:solidFill>
              </a:rPr>
              <a:t>AREA TO BRING</a:t>
            </a:r>
            <a:r>
              <a:rPr lang="en-PH" sz="42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,</a:t>
            </a:r>
            <a:endParaRPr lang="en-PH" sz="4200" b="1" spc="150" dirty="0" smtClean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  <a:p>
            <a:r>
              <a:rPr lang="en-PH" sz="42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ATTENTION TO FACTS,</a:t>
            </a:r>
            <a:endParaRPr lang="en-PH" sz="4200" b="1" spc="150" dirty="0" smtClean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  <a:p>
            <a:r>
              <a:rPr lang="en-PH" sz="42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AND </a:t>
            </a:r>
            <a:r>
              <a:rPr lang="en-PH" sz="4200" dirty="0" smtClean="0">
                <a:solidFill>
                  <a:srgbClr val="FFFF00"/>
                </a:solidFill>
              </a:rPr>
              <a:t>FIGURES THAT</a:t>
            </a:r>
            <a:endParaRPr lang="en-PH" sz="4200" b="1" spc="150" dirty="0" smtClean="0">
              <a:ln w="11430"/>
              <a:solidFill>
                <a:srgbClr val="FFFF0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  <a:p>
            <a:r>
              <a:rPr lang="en-PH" sz="42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GET </a:t>
            </a:r>
            <a:r>
              <a:rPr lang="en-PH" sz="4200" dirty="0" smtClean="0">
                <a:solidFill>
                  <a:srgbClr val="FFFF00"/>
                </a:solidFill>
              </a:rPr>
              <a:t>PEOPLE</a:t>
            </a:r>
            <a:r>
              <a:rPr lang="en-PH" sz="42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EXCITED!</a:t>
            </a:r>
            <a:endParaRPr lang="en-PH" sz="42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3076" name="Picture 4" descr="C:\Documents and Settings\Tracey.TRACEY-BC55A677\My Documents\00_JVs\epublishingold\themeimages\1345808441_HourGlas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3031" y="1504950"/>
            <a:ext cx="1828800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95295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743200" y="742950"/>
            <a:ext cx="5943600" cy="332398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r"/>
            <a:r>
              <a:rPr lang="en-PH" sz="42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YET ANOTHER AREA TO</a:t>
            </a:r>
          </a:p>
          <a:p>
            <a:pPr algn="r"/>
            <a:r>
              <a:rPr lang="en-PH" sz="4200" b="1" spc="150" dirty="0" smtClean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SHOWCASE</a:t>
            </a:r>
            <a:r>
              <a:rPr lang="en-PH" sz="42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SOME NEW</a:t>
            </a:r>
          </a:p>
          <a:p>
            <a:pPr algn="r"/>
            <a:r>
              <a:rPr lang="en-PH" sz="42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FEATURE FOR YOUR PRODUCT. </a:t>
            </a:r>
            <a:r>
              <a:rPr lang="en-PH" sz="4200" b="1" spc="150" dirty="0" smtClean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MAKE IT </a:t>
            </a:r>
            <a:r>
              <a:rPr lang="en-PH" sz="42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GOOD!</a:t>
            </a:r>
          </a:p>
        </p:txBody>
      </p:sp>
      <p:pic>
        <p:nvPicPr>
          <p:cNvPr id="11" name="Picture 4" descr="C:\Documents and Settings\Tracey.TRACEY-BC55A677\My Documents\00_JVs\epublishingold\themeimages\1345808441_HourGlas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352" y="1490543"/>
            <a:ext cx="1828800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40968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38150"/>
            <a:ext cx="8382000" cy="212365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en-PH" sz="4800" dirty="0" smtClean="0"/>
              <a:t>BEST SERVICE AVAILABLE </a:t>
            </a:r>
            <a:endParaRPr lang="en-PH" sz="4200" dirty="0"/>
          </a:p>
          <a:p>
            <a:r>
              <a:rPr lang="en-PH" sz="42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NO NEED FOR EXPENSIVE</a:t>
            </a:r>
          </a:p>
          <a:p>
            <a:r>
              <a:rPr lang="en-PH" sz="42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MONTHLY PAYMENTS!</a:t>
            </a:r>
            <a:endParaRPr lang="en-PH" sz="42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57200" y="2800350"/>
            <a:ext cx="5067798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PH" sz="5400" dirty="0">
                <a:solidFill>
                  <a:srgbClr val="FFFF00"/>
                </a:solidFill>
              </a:rPr>
              <a:t>NO </a:t>
            </a:r>
            <a:r>
              <a:rPr lang="en-PH" sz="5400" dirty="0" smtClean="0">
                <a:solidFill>
                  <a:srgbClr val="FFFF00"/>
                </a:solidFill>
              </a:rPr>
              <a:t>REASON NOT</a:t>
            </a:r>
          </a:p>
          <a:p>
            <a:r>
              <a:rPr lang="en-PH" sz="5400" dirty="0" smtClean="0">
                <a:solidFill>
                  <a:srgbClr val="FFFF00"/>
                </a:solidFill>
              </a:rPr>
              <a:t>TO BUY</a:t>
            </a:r>
            <a:r>
              <a:rPr lang="en-PH" sz="5400" dirty="0" smtClean="0">
                <a:solidFill>
                  <a:srgbClr val="FFFF00"/>
                </a:solidFill>
              </a:rPr>
              <a:t>!</a:t>
            </a:r>
            <a:endParaRPr lang="en-PH" sz="5400" dirty="0">
              <a:solidFill>
                <a:srgbClr val="FFFF00"/>
              </a:solidFill>
            </a:endParaRPr>
          </a:p>
        </p:txBody>
      </p:sp>
      <p:pic>
        <p:nvPicPr>
          <p:cNvPr id="10" name="Picture 3" descr="C:\Documents and Settings\Tracey.TRACEY-BC55A677\My Documents\00_JVs\epublishingold\themeimages\1345811264_kwalle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1151" y="612320"/>
            <a:ext cx="1300593" cy="1300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205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438400" y="971550"/>
            <a:ext cx="6324600" cy="267765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r"/>
            <a:r>
              <a:rPr lang="en-PH" sz="42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MAKE YOUR OFFER </a:t>
            </a:r>
            <a:r>
              <a:rPr lang="en-PH" sz="4200" b="1" spc="150" dirty="0" smtClean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TIME SENSITIVE </a:t>
            </a:r>
            <a:r>
              <a:rPr lang="en-PH" sz="42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TO FORCE YOUR CUSTOMER TO TAKE ACTION QUICKLY</a:t>
            </a:r>
            <a:endParaRPr lang="en-PH" sz="48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8" name="Picture 2" descr="C:\Documents and Settings\Tracey.TRACEY-BC55A677\My Documents\00_JVs\epublishingold\themeimages\1345811164_clock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988630"/>
            <a:ext cx="12192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32374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33400" y="742950"/>
            <a:ext cx="5410200" cy="34778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en-PH" sz="4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REACH OUT TO THE WORLD</a:t>
            </a:r>
            <a:r>
              <a:rPr lang="en-PH" sz="4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, </a:t>
            </a:r>
            <a:r>
              <a:rPr lang="en-PH" sz="4400" b="1" spc="150" dirty="0" smtClean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DRIVE MOUNTAINS  </a:t>
            </a:r>
            <a:r>
              <a:rPr lang="en-PH" sz="4400" b="1" spc="150" dirty="0" smtClean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OF TRAFFIC </a:t>
            </a:r>
            <a:r>
              <a:rPr lang="en-PH" sz="4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TO YOUR OFFERS!</a:t>
            </a:r>
            <a:endParaRPr lang="en-PH" sz="4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7170" name="Picture 2" descr="C:\Documents and Settings\Tracey.TRACEY-BC55A677\My Documents\00_JVs\epublishingold\themeimages\1345811282_applications-interne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771197"/>
            <a:ext cx="1300593" cy="1300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74523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1696</TotalTime>
  <Words>121</Words>
  <Application>Microsoft Office PowerPoint</Application>
  <PresentationFormat>On-screen Show (16:9)</PresentationFormat>
  <Paragraphs>28</Paragraphs>
  <Slides>11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chartiyjayne</dc:creator>
  <cp:lastModifiedBy>Tracey</cp:lastModifiedBy>
  <cp:revision>42</cp:revision>
  <dcterms:created xsi:type="dcterms:W3CDTF">2011-12-21T12:28:18Z</dcterms:created>
  <dcterms:modified xsi:type="dcterms:W3CDTF">2012-08-24T14:16:57Z</dcterms:modified>
</cp:coreProperties>
</file>