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mp3" ContentType="audio/unknown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3FE"/>
    <a:srgbClr val="371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8" d="100"/>
          <a:sy n="178" d="100"/>
        </p:scale>
        <p:origin x="-1256" y="-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160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2608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70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500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86745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111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454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073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8281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934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278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E8F87-53EB-4379-AFEC-323CE83F4F71}" type="datetimeFigureOut">
              <a:rPr lang="en-IE" smtClean="0"/>
              <a:t>26/09/2012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5D170-EF12-4889-A6AD-17E1F33FF9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671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1547664" y="177966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spc="-300" dirty="0" smtClean="0">
                <a:solidFill>
                  <a:schemeClr val="bg1"/>
                </a:solidFill>
                <a:latin typeface="+mj-lt"/>
              </a:rPr>
              <a:t>HELLO THERE!</a:t>
            </a:r>
            <a:endParaRPr lang="en-IE" sz="8800" spc="-3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Ocean Waves MP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75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45014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6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1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2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13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4" grpId="0"/>
          <p:bldP spid="4" grpId="1"/>
        </p:bldLst>
      </p:timing>
    </mc:Choice>
    <mc:Fallback>
      <p:timing>
        <p:tnLst>
          <p:par>
            <p:cTn xmlns:p14="http://schemas.microsoft.com/office/powerpoint/2010/main"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1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2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13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4" grpId="0"/>
          <p:bldP spid="4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1691680" y="1779662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spc="-300" dirty="0" smtClean="0">
                <a:solidFill>
                  <a:schemeClr val="bg1"/>
                </a:solidFill>
                <a:latin typeface="+mj-lt"/>
              </a:rPr>
              <a:t>WHY US?</a:t>
            </a:r>
            <a:endParaRPr lang="en-IE" sz="8800" spc="-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045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1113419" y="1446803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PROFESSIONAL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8503" y="1548586"/>
            <a:ext cx="392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COST EFFECTIVE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56303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spc="-150" dirty="0" smtClean="0">
                <a:solidFill>
                  <a:srgbClr val="371D3B"/>
                </a:solidFill>
                <a:latin typeface="+mj-lt"/>
              </a:rPr>
              <a:t>OVER 10 YEARS HANDS ON EXPERIENCE</a:t>
            </a:r>
            <a:endParaRPr lang="en-IE" sz="3200" b="1" spc="-150" dirty="0">
              <a:solidFill>
                <a:srgbClr val="371D3B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0319" y="2126635"/>
            <a:ext cx="392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CREATIVE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1722" y="2230850"/>
            <a:ext cx="392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TALENTED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3114" y="2210549"/>
            <a:ext cx="392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FRIENDLY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159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0087 -0.04071 L -0.02778 -0.02251 C -0.03386 -0.0182 -0.04236 -0.01419 -0.05157 -0.01172 C -0.06198 -0.00864 -0.07049 -0.00741 -0.07657 -0.00802 L -0.10591 -0.00956 " pathEditMode="relative" rAng="10235761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174" y="22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7" presetClass="path" presetSubtype="0" accel="50000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 p14:bounceEnd="64000">
                                          <p:cBhvr>
                                            <p:cTn id="19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3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7" presetClass="path" presetSubtype="0" accel="50000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 p14:bounceEnd="64000">
                                          <p:cBhvr>
                                            <p:cTn id="29" dur="5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7" presetClass="path" presetSubtype="0" accel="50000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39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  <p:bldP spid="7" grpId="0"/>
          <p:bldP spid="7" grpId="1"/>
          <p:bldP spid="8" grpId="0"/>
          <p:bldP spid="8" grpId="1"/>
          <p:bldP spid="9" grpId="0"/>
          <p:bldP spid="9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0087 -0.04071 L -0.02778 -0.02251 C -0.03386 -0.0182 -0.04236 -0.01419 -0.05157 -0.01172 C -0.06198 -0.00864 -0.07049 -0.00741 -0.07657 -0.00802 L -0.10591 -0.00956 " pathEditMode="relative" rAng="10235761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174" y="22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7" presetClass="path" presetSubtype="0" ac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>
                                          <p:cBhvr>
                                            <p:cTn id="19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>
                                          <p:cBhvr>
                                            <p:cTn id="24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3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7" presetClass="path" presetSubtype="0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>
                                          <p:cBhvr>
                                            <p:cTn id="29" dur="5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7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39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  <p:bldP spid="7" grpId="0"/>
          <p:bldP spid="7" grpId="1"/>
          <p:bldP spid="8" grpId="0"/>
          <p:bldP spid="8" grpId="1"/>
          <p:bldP spid="9" grpId="0"/>
          <p:bldP spid="9" grpId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2195736" y="1995105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spc="-300" dirty="0" smtClean="0">
                <a:solidFill>
                  <a:schemeClr val="bg1"/>
                </a:solidFill>
                <a:latin typeface="+mj-lt"/>
              </a:rPr>
              <a:t>CONNECT WITH US</a:t>
            </a:r>
            <a:endParaRPr lang="en-IE" sz="6000" spc="-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589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5434 -0.01974 L 0.02638 -0.00678 C 0.02048 -0.00401 0.01163 -0.00185 0.00225 -0.00093 C -0.00816 2.18933E-7 -0.01667 -0.00062 -0.02275 -0.00247 L -0.05174 -0.00987 " pathEditMode="relative" rAng="1062386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78" y="120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5434 -0.01974 L 0.02638 -0.00678 C 0.02048 -0.00401 0.01163 -0.00185 0.00225 -0.00093 C -0.00816 2.18933E-7 -0.01667 -0.00062 -0.02275 -0.00247 L -0.05174 -0.00987 " pathEditMode="relative" rAng="1062386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78" y="120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255340" y="1563638"/>
            <a:ext cx="5042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spc="-150" dirty="0" smtClean="0">
                <a:solidFill>
                  <a:schemeClr val="bg1"/>
                </a:solidFill>
                <a:latin typeface="+mj-lt"/>
              </a:rPr>
              <a:t>FACEBOOK.COM/USERNAME</a:t>
            </a:r>
            <a:endParaRPr lang="en-IE" sz="28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1615839"/>
            <a:ext cx="4915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spc="-150" dirty="0" smtClean="0">
                <a:solidFill>
                  <a:schemeClr val="bg1"/>
                </a:solidFill>
                <a:latin typeface="+mj-lt"/>
              </a:rPr>
              <a:t>TWITTER.COM/USERNAME</a:t>
            </a:r>
            <a:endParaRPr lang="en-IE" sz="28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83" y="2501417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spc="-150" dirty="0" smtClean="0">
                <a:solidFill>
                  <a:srgbClr val="371D3B"/>
                </a:solidFill>
                <a:latin typeface="+mj-lt"/>
              </a:rPr>
              <a:t>WWW.OURCOMPANYWEBSITE.COM</a:t>
            </a:r>
            <a:endParaRPr lang="en-IE" sz="3200" b="1" spc="-150" dirty="0">
              <a:solidFill>
                <a:srgbClr val="371D3B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594" y="2120538"/>
            <a:ext cx="3929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spc="-150" dirty="0" smtClean="0">
                <a:solidFill>
                  <a:schemeClr val="bg1"/>
                </a:solidFill>
                <a:latin typeface="+mj-lt"/>
              </a:rPr>
              <a:t>SKYPE USERNAME</a:t>
            </a:r>
            <a:endParaRPr lang="en-IE" sz="28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3730" y="2120538"/>
            <a:ext cx="4838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spc="-150" dirty="0" smtClean="0">
                <a:solidFill>
                  <a:schemeClr val="bg1"/>
                </a:solidFill>
                <a:latin typeface="+mj-lt"/>
              </a:rPr>
              <a:t>LINKDIN.COM/USERNAME</a:t>
            </a:r>
            <a:endParaRPr lang="en-IE" sz="2800" spc="-1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934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0087 -0.04071 L -0.02778 -0.02251 C -0.03386 -0.0182 -0.04236 -0.01419 -0.05157 -0.01172 C -0.06198 -0.00864 -0.07049 -0.00741 -0.07657 -0.00802 L -0.10591 -0.00956 " pathEditMode="relative" rAng="10235761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174" y="22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7" presetClass="path" presetSubtype="0" accel="50000" fill="hold" grpId="0" nodeType="withEffect" p14:presetBounceEnd="64000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 p14:bounceEnd="64000">
                                          <p:cBhvr>
                                            <p:cTn id="19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7" presetClass="path" presetSubtype="0" accel="50000" fill="hold" grpId="0" nodeType="withEffect" p14:presetBounceEnd="64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3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  <p:bldP spid="7" grpId="0"/>
          <p:bldP spid="7" grpId="1"/>
          <p:bldP spid="8" grpId="0"/>
          <p:bldP spid="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0087 -0.04071 L -0.02778 -0.02251 C -0.03386 -0.0182 -0.04236 -0.01419 -0.05157 -0.01172 C -0.06198 -0.00864 -0.07049 -0.00741 -0.07657 -0.00802 L -0.10591 -0.00956 " pathEditMode="relative" rAng="10235761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174" y="22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7" presetClass="path" presetSubtype="0" ac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>
                                          <p:cBhvr>
                                            <p:cTn id="19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3.05556E-6 1.86247E-6 L -0.02882 -0.00309 C -0.03507 -0.0037 -0.04392 -0.00648 -0.05295 -0.01079 C -0.06302 -0.01573 -0.071 -0.02066 -0.07656 -0.0259 L -0.10277 -0.04872 " pathEditMode="relative" rAng="11700000" ptsTypes="FffFF">
                                          <p:cBhvr>
                                            <p:cTn id="24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43" y="-175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7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3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  <p:bldP spid="7" grpId="0"/>
          <p:bldP spid="7" grpId="1"/>
          <p:bldP spid="8" grpId="0"/>
          <p:bldP spid="8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1259632" y="2068334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+mj-lt"/>
              </a:rPr>
              <a:t>WWW. YOUR COMPANYNAME.COM</a:t>
            </a:r>
            <a:endParaRPr lang="en-IE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325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3465173" y="1548847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YOU HAVE 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9621" y="190186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A BRAND NEW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1590" y="2274984"/>
            <a:ext cx="4929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spc="-150" dirty="0" smtClean="0">
                <a:solidFill>
                  <a:srgbClr val="371D3B"/>
                </a:solidFill>
                <a:latin typeface="+mj-lt"/>
              </a:rPr>
              <a:t>PRODUCT OR SERVICE</a:t>
            </a:r>
            <a:endParaRPr lang="en-IE" sz="4000" b="1" spc="-150" dirty="0">
              <a:solidFill>
                <a:srgbClr val="371D3B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9210" y="2844991"/>
            <a:ext cx="4497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YOU WANT PEOPLE TO BUY?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429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4.23065E-6 L -0.0283 0.01018 C -0.03437 0.01265 -0.04323 0.01388 -0.0526 0.01388 C -0.06302 0.01388 -0.07153 0.01265 -0.0776 0.01018 L -0.10625 -4.23065E-6 " pathEditMode="relative" rAng="10800000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19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2.03207E-6 L -0.0283 0.01017 C -0.03437 0.01264 -0.04323 0.01387 -0.0526 0.01387 C -0.06302 0.01387 -0.07153 0.01264 -0.0776 0.01017 L -0.10625 2.03207E-6 " pathEditMode="relative" rAng="1080000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7" grpId="0"/>
          <p:bldP spid="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4.23065E-6 L -0.0283 0.01018 C -0.03437 0.01265 -0.04323 0.01388 -0.0526 0.01388 C -0.06302 0.01388 -0.07153 0.01265 -0.0776 0.01018 L -0.10625 -4.23065E-6 " pathEditMode="relative" rAng="10800000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19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2.03207E-6 L -0.0283 0.01017 C -0.03437 0.01264 -0.04323 0.01387 -0.0526 0.01387 C -0.06302 0.01387 -0.07153 0.01264 -0.0776 0.01017 L -0.10625 2.03207E-6 " pathEditMode="relative" rAng="10800000" ptsTypes="FffFF">
                                          <p:cBhvr>
                                            <p:cTn id="24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7" grpId="0"/>
          <p:bldP spid="7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3131840" y="172288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BUT YOU JUST CAN’T GET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2496" y="2043228"/>
            <a:ext cx="392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THE RIGHT KIND OF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2449025"/>
            <a:ext cx="4929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spc="-150" dirty="0" smtClean="0">
                <a:solidFill>
                  <a:srgbClr val="371D3B"/>
                </a:solidFill>
                <a:latin typeface="+mj-lt"/>
              </a:rPr>
              <a:t>ATTENTION!</a:t>
            </a:r>
            <a:endParaRPr lang="en-IE" sz="4000" b="1" spc="-150" dirty="0">
              <a:solidFill>
                <a:srgbClr val="371D3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458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9.65156E-7 L -0.02812 0.01234 C -0.03402 0.01542 -0.04288 0.01727 -0.05225 0.01819 C -0.06267 0.01912 -0.07118 0.0185 -0.07725 0.01634 L -0.10625 0.00863 " pathEditMode="relative" rAng="10643846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95" y="11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9.65156E-7 L -0.02812 0.01234 C -0.03402 0.01542 -0.04288 0.01727 -0.05225 0.01819 C -0.06267 0.01912 -0.07118 0.0185 -0.07725 0.01634 L -0.10625 0.00863 " pathEditMode="relative" rAng="10643846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295" y="11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3131840" y="1722888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WHAT IF YOU COULD REACH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04322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THOUSANDS OF POTENTIAL BUYERS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449025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spc="-150" dirty="0" smtClean="0">
                <a:solidFill>
                  <a:srgbClr val="371D3B"/>
                </a:solidFill>
                <a:latin typeface="+mj-lt"/>
              </a:rPr>
              <a:t>AND START MAKING SALES TODAY?</a:t>
            </a:r>
            <a:endParaRPr lang="en-IE" sz="4000" b="1" spc="-150" dirty="0">
              <a:solidFill>
                <a:srgbClr val="371D3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041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11111E-6 2.0444E-6 L -0.0283 0.01017 C -0.03437 0.01264 -0.04323 0.01387 -0.0526 0.01387 C -0.06302 0.01387 -0.07153 0.01264 -0.0776 0.01017 L -0.10625 2.0444E-6 " pathEditMode="relative" rAng="10800000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11111E-6 2.0444E-6 L -0.0283 0.01017 C -0.03437 0.01264 -0.04323 0.01387 -0.0526 0.01387 C -0.06302 0.01387 -0.07153 0.01264 -0.0776 0.01017 L -0.10625 2.0444E-6 " pathEditMode="relative" rAng="10800000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1475656" y="1683189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300" dirty="0" smtClean="0">
                <a:solidFill>
                  <a:schemeClr val="bg1"/>
                </a:solidFill>
                <a:latin typeface="+mj-lt"/>
              </a:rPr>
              <a:t>ISN’T THAT SOMETHING THAT  COULD</a:t>
            </a:r>
            <a:endParaRPr lang="en-IE" sz="3200" spc="-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2502937"/>
            <a:ext cx="4929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spc="-150" dirty="0" smtClean="0">
                <a:solidFill>
                  <a:srgbClr val="371D3B"/>
                </a:solidFill>
                <a:latin typeface="+mj-lt"/>
              </a:rPr>
              <a:t>FOREVER!</a:t>
            </a:r>
            <a:endParaRPr lang="en-IE" sz="4000" b="1" spc="-150" dirty="0">
              <a:solidFill>
                <a:srgbClr val="371D3B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8056" y="2144085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300" dirty="0" smtClean="0">
                <a:solidFill>
                  <a:schemeClr val="bg1"/>
                </a:solidFill>
                <a:latin typeface="+mj-lt"/>
              </a:rPr>
              <a:t>CHANGE YOUR BUSINESS</a:t>
            </a:r>
            <a:endParaRPr lang="en-IE" sz="3200" spc="-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504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98 -0.01511 L 0.03368 -0.00494 C 0.02761 -0.00309 0.01875 -0.00154 0.00938 -0.00154 C -0.00104 -0.00185 -0.00972 -0.00278 -0.0158 -0.00524 L -0.04444 -0.01573 " pathEditMode="relative" rAng="10800000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7" grpId="0"/>
          <p:bldP spid="7" grpId="1"/>
          <p:bldP spid="7" grpId="2"/>
          <p:bldP spid="5" grpId="0"/>
          <p:bldP spid="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198 -0.01511 L 0.03368 -0.00494 C 0.02761 -0.00309 0.01875 -0.00154 0.00938 -0.00154 C -0.00104 -0.00185 -0.00972 -0.00278 -0.0158 -0.00524 L -0.04444 -0.01573 " pathEditMode="relative" rAng="10800000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4" dur="5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7" grpId="0"/>
          <p:bldP spid="7" grpId="1"/>
          <p:bldP spid="7" grpId="2"/>
          <p:bldP spid="5" grpId="0"/>
          <p:bldP spid="5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47614"/>
            <a:ext cx="9144000" cy="2310646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2596750" y="183690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WE CAN HELP YOU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2146749"/>
            <a:ext cx="3929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MAKE IT HAPPEN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563039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spc="-150" dirty="0" smtClean="0">
                <a:solidFill>
                  <a:srgbClr val="371D3B"/>
                </a:solidFill>
                <a:latin typeface="+mj-lt"/>
              </a:rPr>
              <a:t>WE CAN TURN YOUR BUSINESS AROUND</a:t>
            </a:r>
            <a:endParaRPr lang="en-IE" sz="3200" b="1" spc="-150" dirty="0">
              <a:solidFill>
                <a:srgbClr val="371D3B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897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3.79278E-7 L -0.0283 0.01018 C -0.03438 0.01264 -0.04323 0.01388 -0.05261 0.01388 C -0.06302 0.01388 -0.07153 0.01264 -0.07761 0.01018 L -0.10625 3.79278E-7 " pathEditMode="relative" rAng="10800000" ptsTypes="FffFF" p14:bounceEnd="64000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3.79278E-7 L -0.0283 0.01018 C -0.03438 0.01264 -0.04323 0.01388 -0.05261 0.01388 C -0.06302 0.01388 -0.07153 0.01264 -0.07761 0.01018 L -0.10625 3.79278E-7 " pathEditMode="relative" rAng="10800000" ptsTypes="FffFF">
                                          <p:cBhvr>
                                            <p:cTn id="14" dur="5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313" y="7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3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4" dur="5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5" grpId="0"/>
          <p:bldP spid="5" grpId="1"/>
          <p:bldP spid="6" grpId="0"/>
          <p:bldP spid="6" grpId="1"/>
          <p:bldP spid="6" grpId="2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5292080" cy="5092030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5580112" y="5147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OUR PORTFOLIO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267494"/>
            <a:ext cx="4464496" cy="453650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763688" y="401191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PHOTO/IMAGE 1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520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3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12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13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2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4" grpId="1"/>
          <p:bldP spid="7" grpId="0" animBg="1"/>
          <p:bldP spid="8" grpId="0"/>
          <p:bldP spid="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3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2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4" grpId="1"/>
          <p:bldP spid="7" grpId="0" animBg="1"/>
          <p:bldP spid="8" grpId="0"/>
          <p:bldP spid="8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5292080" cy="5092030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5580112" y="5147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OUR PORTFOLIO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267494"/>
            <a:ext cx="4464496" cy="453650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763688" y="401191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PHOTO/IMAGE 2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716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3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12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13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2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4" grpId="1"/>
          <p:bldP spid="7" grpId="0" animBg="1"/>
          <p:bldP spid="8" grpId="0"/>
          <p:bldP spid="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3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2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4" grpId="1"/>
          <p:bldP spid="7" grpId="0" animBg="1"/>
          <p:bldP spid="8" grpId="0"/>
          <p:bldP spid="8" grpId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5292080" cy="5092030"/>
          </a:xfrm>
          <a:prstGeom prst="rect">
            <a:avLst/>
          </a:prstGeom>
          <a:solidFill>
            <a:srgbClr val="371D3B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5580112" y="5147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OUR PORTFOLIO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267494"/>
            <a:ext cx="4464496" cy="453650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763688" y="401191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spc="-150" dirty="0" smtClean="0">
                <a:solidFill>
                  <a:schemeClr val="bg1"/>
                </a:solidFill>
                <a:latin typeface="+mj-lt"/>
              </a:rPr>
              <a:t>PHOTO/IMAGE 2</a:t>
            </a:r>
            <a:endParaRPr lang="en-IE" sz="3200" spc="-1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938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9" dur="3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12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13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accel="50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 p14:bounceEnd="64000">
                                          <p:cBhvr>
                                            <p:cTn id="22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4" grpId="1"/>
          <p:bldP spid="7" grpId="0" animBg="1"/>
          <p:bldP spid="8" grpId="0"/>
          <p:bldP spid="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3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9" dur="3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3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0625 -2.45446E-6 L -0.07796 -0.01019 C -0.07188 -0.01266 -0.06303 -0.01389 -0.05365 -0.01389 C -0.04323 -0.01389 -0.03473 -0.01266 -0.02865 -0.01019 L 4.44444E-6 -2.45446E-6 " pathEditMode="relative" rAng="0" ptsTypes="FffFF">
                                          <p:cBhvr>
                                            <p:cTn id="22" dur="5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313" y="-71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4" grpId="1"/>
          <p:bldP spid="7" grpId="0" animBg="1"/>
          <p:bldP spid="8" grpId="0"/>
          <p:bldP spid="8" grpId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2608</TotalTime>
  <Words>118</Words>
  <Application>Microsoft Macintosh PowerPoint</Application>
  <PresentationFormat>On-screen Show (16:9)</PresentationFormat>
  <Paragraphs>37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Tracey</dc:creator>
  <cp:lastModifiedBy>Tracey  Meagher</cp:lastModifiedBy>
  <cp:revision>17</cp:revision>
  <dcterms:created xsi:type="dcterms:W3CDTF">2012-08-19T16:49:07Z</dcterms:created>
  <dcterms:modified xsi:type="dcterms:W3CDTF">2012-09-26T06:40:02Z</dcterms:modified>
</cp:coreProperties>
</file>