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3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350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131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158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156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759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572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542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761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419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58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22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0712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mooth Elegant Logo 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3568" y="4083918"/>
            <a:ext cx="609600" cy="60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83171"/>
            <a:ext cx="6479704" cy="36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85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0</Words>
  <Application>Microsoft Office PowerPoint</Application>
  <PresentationFormat>On-screen Show (16:9)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12</cp:revision>
  <dcterms:created xsi:type="dcterms:W3CDTF">2012-10-09T11:55:23Z</dcterms:created>
  <dcterms:modified xsi:type="dcterms:W3CDTF">2012-10-09T13:19:40Z</dcterms:modified>
</cp:coreProperties>
</file>