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A41C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3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12216-A898-4186-85BF-E9DBDC29E0E2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4AC0B-A0AB-433C-87AF-023F4A41CAF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5656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4AC0B-A0AB-433C-87AF-023F4A41CAF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5560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4160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62742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2625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34111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3412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648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701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8039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3490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3762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297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3CD1B-F243-433E-833A-ADE9B0AD8CF1}" type="datetimeFigureOut">
              <a:rPr lang="en-IE" smtClean="0"/>
              <a:t>10/10/2012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801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7544" y="1628095"/>
            <a:ext cx="784887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IE" sz="60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dist="139700" dir="4140000" algn="r" rotWithShape="0">
                    <a:schemeClr val="tx1">
                      <a:alpha val="52000"/>
                    </a:schemeClr>
                  </a:outerShdw>
                </a:effectLst>
                <a:latin typeface="Cambria" pitchFamily="18" charset="0"/>
                <a:ea typeface="Tahoma" pitchFamily="34" charset="0"/>
                <a:cs typeface="Tahoma" pitchFamily="34" charset="0"/>
              </a:rPr>
              <a:t>Knowledge     </a:t>
            </a:r>
            <a:r>
              <a:rPr lang="en-IE" sz="60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50800" dist="139700" dir="4140000" algn="r" rotWithShape="0">
                    <a:schemeClr val="tx1">
                      <a:alpha val="52000"/>
                    </a:schemeClr>
                  </a:outerShdw>
                </a:effectLst>
                <a:latin typeface="Cambria" pitchFamily="18" charset="0"/>
                <a:ea typeface="Tahoma" pitchFamily="34" charset="0"/>
                <a:cs typeface="Tahoma" pitchFamily="34" charset="0"/>
              </a:rPr>
              <a:t>Core</a:t>
            </a:r>
            <a:endParaRPr lang="en-IE" sz="6000" b="1" cap="none" spc="0" dirty="0">
              <a:ln w="17780" cmpd="sng">
                <a:noFill/>
                <a:prstDash val="solid"/>
                <a:miter lim="800000"/>
              </a:ln>
              <a:solidFill>
                <a:srgbClr val="92D050"/>
              </a:solidFill>
              <a:effectLst>
                <a:outerShdw blurRad="50800" dist="139700" dir="4140000" algn="r" rotWithShape="0">
                  <a:schemeClr val="tx1">
                    <a:alpha val="52000"/>
                  </a:scheme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137" y="2777918"/>
            <a:ext cx="3529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000" b="1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152400" dist="292100" dir="7260000" algn="tr" rotWithShape="0">
                    <a:prstClr val="black">
                      <a:alpha val="72000"/>
                    </a:prstClr>
                  </a:outerShdw>
                </a:effectLst>
              </a:rPr>
              <a:t>And Here We Have Your Tagline</a:t>
            </a:r>
            <a:endParaRPr lang="en-IE" sz="2000" b="1" dirty="0">
              <a:ln w="17780" cmpd="sng">
                <a:noFill/>
                <a:prstDash val="solid"/>
                <a:miter lim="800000"/>
              </a:ln>
              <a:effectLst>
                <a:outerShdw blurRad="152400" dist="292100" dir="7260000" algn="tr" rotWithShape="0">
                  <a:prstClr val="black">
                    <a:alpha val="72000"/>
                  </a:prst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653549"/>
            <a:ext cx="998470" cy="998470"/>
          </a:xfrm>
          <a:prstGeom prst="rect">
            <a:avLst/>
          </a:prstGeom>
        </p:spPr>
      </p:pic>
      <p:pic>
        <p:nvPicPr>
          <p:cNvPr id="10" name="BocoValentine_Classical Logo_0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5576" y="415592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39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6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5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</TotalTime>
  <Words>9</Words>
  <Application>Microsoft Office PowerPoint</Application>
  <PresentationFormat>On-screen Show (16:9)</PresentationFormat>
  <Paragraphs>3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</dc:creator>
  <cp:lastModifiedBy>Aaron</cp:lastModifiedBy>
  <cp:revision>7</cp:revision>
  <dcterms:created xsi:type="dcterms:W3CDTF">2012-10-10T15:51:04Z</dcterms:created>
  <dcterms:modified xsi:type="dcterms:W3CDTF">2012-10-11T08:51:30Z</dcterms:modified>
</cp:coreProperties>
</file>