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A41C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9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12216-A898-4186-85BF-E9DBDC29E0E2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4AC0B-A0AB-433C-87AF-023F4A41CAF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656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4AC0B-A0AB-433C-87AF-023F4A41CAF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556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416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6274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625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3411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341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648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701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803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3490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3762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297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801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8" name="Log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5536" y="4299942"/>
            <a:ext cx="609600" cy="6096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0" name="Picture 2" descr="C:\Documents and Settings\Tracey.TRACEY-BC55A677\My Documents\STOCKPHOTOS\icons\1335472001_social_balloon-1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635" y="2355726"/>
            <a:ext cx="812842" cy="81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Documents and Settings\Tracey.TRACEY-BC55A677\My Documents\STOCKPHOTOS\icons\1335471991_social_balloon-1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47" y="2355726"/>
            <a:ext cx="812842" cy="81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Documents and Settings\Tracey.TRACEY-BC55A677\My Documents\STOCKPHOTOS\icons\1335471982_social_balloon-27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55726"/>
            <a:ext cx="812842" cy="81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Documents and Settings\Tracey.TRACEY-BC55A677\My Documents\STOCKPHOTOS\icons\1335471971_social_balloon-14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355726"/>
            <a:ext cx="812842" cy="81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392529" y="3507854"/>
            <a:ext cx="4573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>
                <a:solidFill>
                  <a:schemeClr val="bg1"/>
                </a:solidFill>
              </a:rPr>
              <a:t>We Are </a:t>
            </a:r>
            <a:r>
              <a:rPr lang="en-IE" sz="2800" b="1" dirty="0" smtClean="0">
                <a:solidFill>
                  <a:schemeClr val="accent6">
                    <a:lumMod val="75000"/>
                  </a:schemeClr>
                </a:solidFill>
              </a:rPr>
              <a:t>Social Media </a:t>
            </a:r>
            <a:r>
              <a:rPr lang="en-IE" sz="2800" b="1" dirty="0" smtClean="0">
                <a:solidFill>
                  <a:schemeClr val="bg1"/>
                </a:solidFill>
              </a:rPr>
              <a:t>Experts</a:t>
            </a:r>
            <a:endParaRPr lang="en-IE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73237" y="1293912"/>
            <a:ext cx="4592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4000" dirty="0" smtClean="0">
                <a:solidFill>
                  <a:schemeClr val="accent6">
                    <a:lumMod val="75000"/>
                  </a:schemeClr>
                </a:solidFill>
              </a:rPr>
              <a:t>OUR</a:t>
            </a:r>
            <a:r>
              <a:rPr lang="en-IE" sz="4000" dirty="0" smtClean="0">
                <a:solidFill>
                  <a:schemeClr val="bg1"/>
                </a:solidFill>
              </a:rPr>
              <a:t>COMPANY</a:t>
            </a:r>
            <a:r>
              <a:rPr lang="en-IE" sz="4000" dirty="0" smtClean="0">
                <a:solidFill>
                  <a:schemeClr val="accent6">
                    <a:lumMod val="75000"/>
                  </a:schemeClr>
                </a:solidFill>
              </a:rPr>
              <a:t>LOGO</a:t>
            </a:r>
            <a:endParaRPr lang="en-IE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939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986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6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9" dur="3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accel="53000" fill="hold" nodeType="withEffect" p14:presetBounceEnd="69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43200000" p14:bounceEnd="69000">
                                          <p:cBhvr>
                                            <p:cTn id="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accel="53000" fill="hold" nodeType="withEffect" p14:presetBounceEnd="69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43200000" p14:bounceEnd="69000">
                                          <p:cBhvr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accel="53000" fill="hold" nodeType="withEffect" p14:presetBounceEnd="69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43200000" p14:bounceEnd="69000">
                                          <p:cBhvr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accel="53000" fill="hold" nodeType="withEffect" p14:presetBounceEnd="69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43200000" p14:bounceEnd="69000">
                                          <p:cBhvr>
                                            <p:cTn id="3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showWhenStopped="0">
                    <p:cTn id="41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8"/>
                    </p:tgtEl>
                  </p:cMediaNode>
                </p:audio>
              </p:childTnLst>
            </p:cTn>
          </p:par>
        </p:tnLst>
        <p:bldLst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986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6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9" dur="3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accel="53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3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accel="53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accel="53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accel="53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3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showWhenStopped="0">
                    <p:cTn id="41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8"/>
                    </p:tgtEl>
                  </p:cMediaNode>
                </p:audio>
              </p:childTnLst>
            </p:cTn>
          </p:par>
        </p:tnLst>
        <p:bldLst>
          <p:bldP spid="24" grpId="0"/>
          <p:bldP spid="25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7</Words>
  <Application>Microsoft Office PowerPoint</Application>
  <PresentationFormat>On-screen Show (16:9)</PresentationFormat>
  <Paragraphs>3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Aaron</cp:lastModifiedBy>
  <cp:revision>12</cp:revision>
  <dcterms:created xsi:type="dcterms:W3CDTF">2012-10-10T15:51:04Z</dcterms:created>
  <dcterms:modified xsi:type="dcterms:W3CDTF">2012-10-11T12:51:10Z</dcterms:modified>
</cp:coreProperties>
</file>